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 id="2147483672" r:id="rId4"/>
  </p:sldMasterIdLst>
  <p:sldIdLst>
    <p:sldId id="270" r:id="rId5"/>
    <p:sldId id="317" r:id="rId6"/>
    <p:sldId id="339" r:id="rId7"/>
    <p:sldId id="320" r:id="rId8"/>
    <p:sldId id="319" r:id="rId9"/>
    <p:sldId id="351" r:id="rId10"/>
    <p:sldId id="281" r:id="rId11"/>
    <p:sldId id="31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6" autoAdjust="0"/>
    <p:restoredTop sz="94660"/>
  </p:normalViewPr>
  <p:slideViewPr>
    <p:cSldViewPr snapToGrid="0" showGuides="1">
      <p:cViewPr varScale="1">
        <p:scale>
          <a:sx n="109" d="100"/>
          <a:sy n="109" d="100"/>
        </p:scale>
        <p:origin x="1908" y="108"/>
      </p:cViewPr>
      <p:guideLst>
        <p:guide orient="horz" pos="2365"/>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4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6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2"/>
          <p:cNvSpPr>
            <a:spLocks noGrp="1"/>
          </p:cNvSpPr>
          <p:nvPr>
            <p:ph type="pic" idx="12" hasCustomPrompt="1"/>
          </p:nvPr>
        </p:nvSpPr>
        <p:spPr>
          <a:xfrm>
            <a:off x="0" y="0"/>
            <a:ext cx="12192000" cy="3135087"/>
          </a:xfrm>
          <a:prstGeom prst="rect">
            <a:avLst/>
          </a:prstGeom>
          <a:solidFill>
            <a:schemeClr val="bg1">
              <a:lumMod val="95000"/>
            </a:schemeClr>
          </a:solidFill>
          <a:ln w="12700">
            <a:noFill/>
          </a:ln>
        </p:spPr>
        <p:txBody>
          <a:bodyPr anchor="ctr"/>
          <a:lstStyle>
            <a:lvl1pPr marL="0" indent="0" algn="ctr">
              <a:buNone/>
              <a:defRPr sz="18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Picture Placeholder 2"/>
          <p:cNvSpPr>
            <a:spLocks noGrp="1"/>
          </p:cNvSpPr>
          <p:nvPr>
            <p:ph type="pic" idx="13" hasCustomPrompt="1"/>
          </p:nvPr>
        </p:nvSpPr>
        <p:spPr>
          <a:xfrm>
            <a:off x="905623"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en-US" altLang="ko-KR" dirty="0"/>
          </a:p>
          <a:p>
            <a:r>
              <a:rPr lang="en-US" altLang="ko-KR" dirty="0"/>
              <a:t>And Send To Back </a:t>
            </a:r>
            <a:endParaRPr lang="ko-KR" altLang="en-US" dirty="0"/>
          </a:p>
        </p:txBody>
      </p:sp>
      <p:sp>
        <p:nvSpPr>
          <p:cNvPr id="6" name="Picture Placeholder 2"/>
          <p:cNvSpPr>
            <a:spLocks noGrp="1"/>
          </p:cNvSpPr>
          <p:nvPr>
            <p:ph type="pic" idx="14" hasCustomPrompt="1"/>
          </p:nvPr>
        </p:nvSpPr>
        <p:spPr>
          <a:xfrm>
            <a:off x="628236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en-US" altLang="ko-KR" dirty="0"/>
          </a:p>
          <a:p>
            <a:r>
              <a:rPr lang="en-US" altLang="ko-KR" dirty="0"/>
              <a:t>And Send To Back </a:t>
            </a:r>
            <a:endParaRPr lang="ko-KR" altLang="en-US" dirty="0"/>
          </a:p>
        </p:txBody>
      </p:sp>
      <p:sp>
        <p:nvSpPr>
          <p:cNvPr id="7" name="Picture Placeholder 2"/>
          <p:cNvSpPr>
            <a:spLocks noGrp="1"/>
          </p:cNvSpPr>
          <p:nvPr>
            <p:ph type="pic" idx="15" hasCustomPrompt="1"/>
          </p:nvPr>
        </p:nvSpPr>
        <p:spPr>
          <a:xfrm>
            <a:off x="3593992"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en-US" altLang="ko-KR" dirty="0"/>
          </a:p>
          <a:p>
            <a:r>
              <a:rPr lang="en-US" altLang="ko-KR" dirty="0"/>
              <a:t>And Send To Back </a:t>
            </a:r>
            <a:endParaRPr lang="ko-KR" altLang="en-US" dirty="0"/>
          </a:p>
        </p:txBody>
      </p:sp>
      <p:sp>
        <p:nvSpPr>
          <p:cNvPr id="8" name="Picture Placeholder 2"/>
          <p:cNvSpPr>
            <a:spLocks noGrp="1"/>
          </p:cNvSpPr>
          <p:nvPr>
            <p:ph type="pic" idx="16" hasCustomPrompt="1"/>
          </p:nvPr>
        </p:nvSpPr>
        <p:spPr>
          <a:xfrm>
            <a:off x="8970731" y="2078266"/>
            <a:ext cx="2298160" cy="2088000"/>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en-US" altLang="ko-KR" dirty="0"/>
          </a:p>
          <a:p>
            <a:r>
              <a:rPr lang="en-US" altLang="ko-KR" dirty="0"/>
              <a:t>And Send To Back </a:t>
            </a:r>
            <a:endParaRPr lang="ko-KR" altLang="en-US" dirty="0"/>
          </a:p>
        </p:txBody>
      </p:sp>
      <p:sp>
        <p:nvSpPr>
          <p:cNvPr id="22" name="Text Placeholder 9"/>
          <p:cNvSpPr>
            <a:spLocks noGrp="1"/>
          </p:cNvSpPr>
          <p:nvPr>
            <p:ph type="body" sz="quarter" idx="10" hasCustomPrompt="1"/>
          </p:nvPr>
        </p:nvSpPr>
        <p:spPr>
          <a:xfrm>
            <a:off x="323529" y="740105"/>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2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4" name="Picture Placeholder 2"/>
          <p:cNvSpPr>
            <a:spLocks noGrp="1"/>
          </p:cNvSpPr>
          <p:nvPr>
            <p:ph type="pic" idx="13" hasCustomPrompt="1"/>
          </p:nvPr>
        </p:nvSpPr>
        <p:spPr>
          <a:xfrm>
            <a:off x="0" y="2160665"/>
            <a:ext cx="12192000" cy="2502762"/>
          </a:xfrm>
          <a:prstGeom prst="rect">
            <a:avLst/>
          </a:prstGeom>
          <a:solidFill>
            <a:schemeClr val="bg1">
              <a:lumMod val="95000"/>
            </a:schemeClr>
          </a:solidFill>
        </p:spPr>
        <p:txBody>
          <a:bodyPr anchor="ctr"/>
          <a:lstStyle>
            <a:lvl1pPr marL="0" indent="0" algn="ctr">
              <a:buNone/>
              <a:defRPr sz="1800" baseline="0">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And Send To Back </a:t>
            </a:r>
            <a:endParaRPr lang="ko-KR" altLang="en-US" dirty="0"/>
          </a:p>
        </p:txBody>
      </p:sp>
      <p:sp>
        <p:nvSpPr>
          <p:cNvPr id="5" name="Rectangle 4"/>
          <p:cNvSpPr/>
          <p:nvPr userDrawn="1"/>
        </p:nvSpPr>
        <p:spPr>
          <a:xfrm>
            <a:off x="0" y="2026940"/>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6" name="Rectangle 5"/>
          <p:cNvSpPr/>
          <p:nvPr userDrawn="1"/>
        </p:nvSpPr>
        <p:spPr>
          <a:xfrm>
            <a:off x="0" y="4725144"/>
            <a:ext cx="12192000" cy="7200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0_Images &amp; Contents Layout">
    <p:spTree>
      <p:nvGrpSpPr>
        <p:cNvPr id="1" name=""/>
        <p:cNvGrpSpPr/>
        <p:nvPr/>
      </p:nvGrpSpPr>
      <p:grpSpPr>
        <a:xfrm>
          <a:off x="0" y="0"/>
          <a:ext cx="0" cy="0"/>
          <a:chOff x="0" y="0"/>
          <a:chExt cx="0" cy="0"/>
        </a:xfrm>
      </p:grpSpPr>
      <p:sp>
        <p:nvSpPr>
          <p:cNvPr id="4" name="Picture Placeholder 2"/>
          <p:cNvSpPr>
            <a:spLocks noGrp="1"/>
          </p:cNvSpPr>
          <p:nvPr>
            <p:ph type="pic" idx="10" hasCustomPrompt="1"/>
          </p:nvPr>
        </p:nvSpPr>
        <p:spPr>
          <a:xfrm>
            <a:off x="4092000" y="54582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1" hasCustomPrompt="1"/>
          </p:nvPr>
        </p:nvSpPr>
        <p:spPr>
          <a:xfrm>
            <a:off x="0" y="3575404"/>
            <a:ext cx="8100000" cy="2736000"/>
          </a:xfrm>
          <a:prstGeom prst="rect">
            <a:avLst/>
          </a:prstGeom>
          <a:solidFill>
            <a:schemeClr val="bg1">
              <a:lumMod val="95000"/>
            </a:schemeClr>
          </a:solidFill>
        </p:spPr>
        <p:txBody>
          <a:bodyPr anchor="ctr"/>
          <a:lstStyle>
            <a:lvl1pPr marL="0" indent="0" algn="ctr">
              <a:buNone/>
              <a:defRPr sz="1200" baseline="0">
                <a:effectLst/>
                <a:latin typeface="+mn-lt"/>
                <a:ea typeface="+mj-ea"/>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1_Images &amp; Contents Layout">
    <p:spTree>
      <p:nvGrpSpPr>
        <p:cNvPr id="1" name=""/>
        <p:cNvGrpSpPr/>
        <p:nvPr/>
      </p:nvGrpSpPr>
      <p:grpSpPr>
        <a:xfrm>
          <a:off x="0" y="0"/>
          <a:ext cx="0" cy="0"/>
          <a:chOff x="0" y="0"/>
          <a:chExt cx="0" cy="0"/>
        </a:xfrm>
      </p:grpSpPr>
      <p:sp>
        <p:nvSpPr>
          <p:cNvPr id="6" name="그림 개체 틀 12"/>
          <p:cNvSpPr>
            <a:spLocks noGrp="1"/>
          </p:cNvSpPr>
          <p:nvPr>
            <p:ph type="pic" sz="quarter" idx="10" hasCustomPrompt="1"/>
          </p:nvPr>
        </p:nvSpPr>
        <p:spPr>
          <a:xfrm>
            <a:off x="799070" y="1223317"/>
            <a:ext cx="5441094" cy="4721980"/>
          </a:xfrm>
          <a:custGeom>
            <a:avLst/>
            <a:gdLst>
              <a:gd name="connsiteX0" fmla="*/ 2090352 w 5441094"/>
              <a:gd name="connsiteY0" fmla="*/ 2977952 h 4721980"/>
              <a:gd name="connsiteX1" fmla="*/ 3101888 w 5441094"/>
              <a:gd name="connsiteY1" fmla="*/ 4721980 h 4721980"/>
              <a:gd name="connsiteX2" fmla="*/ 1078816 w 5441094"/>
              <a:gd name="connsiteY2" fmla="*/ 4721980 h 4721980"/>
              <a:gd name="connsiteX3" fmla="*/ 2191267 w 5441094"/>
              <a:gd name="connsiteY3" fmla="*/ 2940880 h 4721980"/>
              <a:gd name="connsiteX4" fmla="*/ 4155992 w 5441094"/>
              <a:gd name="connsiteY4" fmla="*/ 2940880 h 4721980"/>
              <a:gd name="connsiteX5" fmla="*/ 3173629 w 5441094"/>
              <a:gd name="connsiteY5" fmla="*/ 4634609 h 4721980"/>
              <a:gd name="connsiteX6" fmla="*/ 0 w 5441094"/>
              <a:gd name="connsiteY6" fmla="*/ 2928524 h 4721980"/>
              <a:gd name="connsiteX7" fmla="*/ 2023072 w 5441094"/>
              <a:gd name="connsiteY7" fmla="*/ 2928524 h 4721980"/>
              <a:gd name="connsiteX8" fmla="*/ 1011536 w 5441094"/>
              <a:gd name="connsiteY8" fmla="*/ 4672552 h 4721980"/>
              <a:gd name="connsiteX9" fmla="*/ 982363 w 5441094"/>
              <a:gd name="connsiteY9" fmla="*/ 1120204 h 4721980"/>
              <a:gd name="connsiteX10" fmla="*/ 1964725 w 5441094"/>
              <a:gd name="connsiteY10" fmla="*/ 2813933 h 4721980"/>
              <a:gd name="connsiteX11" fmla="*/ 0 w 5441094"/>
              <a:gd name="connsiteY11" fmla="*/ 2813933 h 4721980"/>
              <a:gd name="connsiteX12" fmla="*/ 3816180 w 5441094"/>
              <a:gd name="connsiteY12" fmla="*/ 12357 h 4721980"/>
              <a:gd name="connsiteX13" fmla="*/ 5441094 w 5441094"/>
              <a:gd name="connsiteY13" fmla="*/ 2813933 h 4721980"/>
              <a:gd name="connsiteX14" fmla="*/ 2191266 w 5441094"/>
              <a:gd name="connsiteY14" fmla="*/ 2813933 h 4721980"/>
              <a:gd name="connsiteX15" fmla="*/ 465439 w 5441094"/>
              <a:gd name="connsiteY15" fmla="*/ 0 h 4721980"/>
              <a:gd name="connsiteX16" fmla="*/ 3715267 w 5441094"/>
              <a:gd name="connsiteY16" fmla="*/ 0 h 4721980"/>
              <a:gd name="connsiteX17" fmla="*/ 2090353 w 5441094"/>
              <a:gd name="connsiteY17" fmla="*/ 2801576 h 4721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41094" h="4721980">
                <a:moveTo>
                  <a:pt x="2090352" y="2977952"/>
                </a:moveTo>
                <a:lnTo>
                  <a:pt x="3101888" y="4721980"/>
                </a:lnTo>
                <a:lnTo>
                  <a:pt x="1078816" y="4721980"/>
                </a:lnTo>
                <a:close/>
                <a:moveTo>
                  <a:pt x="2191267" y="2940880"/>
                </a:moveTo>
                <a:lnTo>
                  <a:pt x="4155992" y="2940880"/>
                </a:lnTo>
                <a:lnTo>
                  <a:pt x="3173629" y="4634609"/>
                </a:lnTo>
                <a:close/>
                <a:moveTo>
                  <a:pt x="0" y="2928524"/>
                </a:moveTo>
                <a:lnTo>
                  <a:pt x="2023072" y="2928524"/>
                </a:lnTo>
                <a:lnTo>
                  <a:pt x="1011536" y="4672552"/>
                </a:lnTo>
                <a:close/>
                <a:moveTo>
                  <a:pt x="982363" y="1120204"/>
                </a:moveTo>
                <a:lnTo>
                  <a:pt x="1964725" y="2813933"/>
                </a:lnTo>
                <a:lnTo>
                  <a:pt x="0" y="2813933"/>
                </a:lnTo>
                <a:close/>
                <a:moveTo>
                  <a:pt x="3816180" y="12357"/>
                </a:moveTo>
                <a:lnTo>
                  <a:pt x="5441094" y="2813933"/>
                </a:lnTo>
                <a:lnTo>
                  <a:pt x="2191266" y="2813933"/>
                </a:lnTo>
                <a:close/>
                <a:moveTo>
                  <a:pt x="465439" y="0"/>
                </a:moveTo>
                <a:lnTo>
                  <a:pt x="3715267" y="0"/>
                </a:lnTo>
                <a:lnTo>
                  <a:pt x="2090353" y="2801576"/>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800"/>
            </a:lvl1pPr>
          </a:lstStyle>
          <a:p>
            <a:r>
              <a:rPr lang="en-US" altLang="ko-KR" dirty="0"/>
              <a:t>Your Picture Here And Send To Back</a:t>
            </a:r>
            <a:endParaRPr lang="ko-KR"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Image slide layout">
    <p:spTree>
      <p:nvGrpSpPr>
        <p:cNvPr id="1" name=""/>
        <p:cNvGrpSpPr/>
        <p:nvPr/>
      </p:nvGrpSpPr>
      <p:grpSpPr>
        <a:xfrm>
          <a:off x="0" y="0"/>
          <a:ext cx="0" cy="0"/>
          <a:chOff x="0" y="0"/>
          <a:chExt cx="0" cy="0"/>
        </a:xfrm>
      </p:grpSpPr>
      <p:sp>
        <p:nvSpPr>
          <p:cNvPr id="10" name="Freeform: Shape 9"/>
          <p:cNvSpPr/>
          <p:nvPr userDrawn="1"/>
        </p:nvSpPr>
        <p:spPr>
          <a:xfrm flipH="1" flipV="1">
            <a:off x="5119026" y="0"/>
            <a:ext cx="7072972" cy="6858000"/>
          </a:xfrm>
          <a:custGeom>
            <a:avLst/>
            <a:gdLst>
              <a:gd name="connsiteX0" fmla="*/ 0 w 7072972"/>
              <a:gd name="connsiteY0" fmla="*/ 0 h 6858000"/>
              <a:gd name="connsiteX1" fmla="*/ 7072972 w 7072972"/>
              <a:gd name="connsiteY1" fmla="*/ 1890052 h 6858000"/>
              <a:gd name="connsiteX2" fmla="*/ 3307176 w 7072972"/>
              <a:gd name="connsiteY2" fmla="*/ 6858000 h 6858000"/>
              <a:gd name="connsiteX3" fmla="*/ 0 w 70729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072972" h="6858000">
                <a:moveTo>
                  <a:pt x="0" y="0"/>
                </a:moveTo>
                <a:lnTo>
                  <a:pt x="7072972" y="1890052"/>
                </a:lnTo>
                <a:lnTo>
                  <a:pt x="3307176"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p:cNvSpPr>
            <a:spLocks noGrp="1"/>
          </p:cNvSpPr>
          <p:nvPr>
            <p:ph type="pic" sz="quarter" idx="14" hasCustomPrompt="1"/>
          </p:nvPr>
        </p:nvSpPr>
        <p:spPr>
          <a:xfrm>
            <a:off x="2" y="0"/>
            <a:ext cx="7072972" cy="6858000"/>
          </a:xfrm>
          <a:custGeom>
            <a:avLst/>
            <a:gdLst>
              <a:gd name="connsiteX0" fmla="*/ 0 w 6200775"/>
              <a:gd name="connsiteY0" fmla="*/ 0 h 6858000"/>
              <a:gd name="connsiteX1" fmla="*/ 2158503 w 6200775"/>
              <a:gd name="connsiteY1" fmla="*/ 0 h 6858000"/>
              <a:gd name="connsiteX2" fmla="*/ 6200775 w 6200775"/>
              <a:gd name="connsiteY2" fmla="*/ 3676650 h 6858000"/>
              <a:gd name="connsiteX3" fmla="*/ 3307176 w 6200775"/>
              <a:gd name="connsiteY3" fmla="*/ 6858000 h 6858000"/>
              <a:gd name="connsiteX4" fmla="*/ 0 w 6200775"/>
              <a:gd name="connsiteY4" fmla="*/ 6858000 h 6858000"/>
              <a:gd name="connsiteX0-1" fmla="*/ 0 w 7424664"/>
              <a:gd name="connsiteY0-2" fmla="*/ 0 h 6858000"/>
              <a:gd name="connsiteX1-3" fmla="*/ 2158503 w 7424664"/>
              <a:gd name="connsiteY1-4" fmla="*/ 0 h 6858000"/>
              <a:gd name="connsiteX2-5" fmla="*/ 7424664 w 7424664"/>
              <a:gd name="connsiteY2-6" fmla="*/ 2326151 h 6858000"/>
              <a:gd name="connsiteX3-7" fmla="*/ 3307176 w 7424664"/>
              <a:gd name="connsiteY3-8" fmla="*/ 6858000 h 6858000"/>
              <a:gd name="connsiteX4-9" fmla="*/ 0 w 7424664"/>
              <a:gd name="connsiteY4-10" fmla="*/ 6858000 h 6858000"/>
              <a:gd name="connsiteX5" fmla="*/ 0 w 7424664"/>
              <a:gd name="connsiteY5" fmla="*/ 0 h 6858000"/>
              <a:gd name="connsiteX0-11" fmla="*/ 0 w 7424664"/>
              <a:gd name="connsiteY0-12" fmla="*/ 0 h 6858000"/>
              <a:gd name="connsiteX1-13" fmla="*/ 7424664 w 7424664"/>
              <a:gd name="connsiteY1-14" fmla="*/ 2326151 h 6858000"/>
              <a:gd name="connsiteX2-15" fmla="*/ 3307176 w 7424664"/>
              <a:gd name="connsiteY2-16" fmla="*/ 6858000 h 6858000"/>
              <a:gd name="connsiteX3-17" fmla="*/ 0 w 7424664"/>
              <a:gd name="connsiteY3-18" fmla="*/ 6858000 h 6858000"/>
              <a:gd name="connsiteX4-19" fmla="*/ 0 w 7424664"/>
              <a:gd name="connsiteY4-20" fmla="*/ 0 h 6858000"/>
              <a:gd name="connsiteX0-21" fmla="*/ 0 w 6904159"/>
              <a:gd name="connsiteY0-22" fmla="*/ 0 h 6858000"/>
              <a:gd name="connsiteX1-23" fmla="*/ 6904159 w 6904159"/>
              <a:gd name="connsiteY1-24" fmla="*/ 1805646 h 6858000"/>
              <a:gd name="connsiteX2-25" fmla="*/ 3307176 w 6904159"/>
              <a:gd name="connsiteY2-26" fmla="*/ 6858000 h 6858000"/>
              <a:gd name="connsiteX3-27" fmla="*/ 0 w 6904159"/>
              <a:gd name="connsiteY3-28" fmla="*/ 6858000 h 6858000"/>
              <a:gd name="connsiteX4-29" fmla="*/ 0 w 6904159"/>
              <a:gd name="connsiteY4-30" fmla="*/ 0 h 6858000"/>
              <a:gd name="connsiteX0-31" fmla="*/ 0 w 7072972"/>
              <a:gd name="connsiteY0-32" fmla="*/ 0 h 6858000"/>
              <a:gd name="connsiteX1-33" fmla="*/ 7072972 w 7072972"/>
              <a:gd name="connsiteY1-34" fmla="*/ 1890052 h 6858000"/>
              <a:gd name="connsiteX2-35" fmla="*/ 3307176 w 7072972"/>
              <a:gd name="connsiteY2-36" fmla="*/ 6858000 h 6858000"/>
              <a:gd name="connsiteX3-37" fmla="*/ 0 w 7072972"/>
              <a:gd name="connsiteY3-38" fmla="*/ 6858000 h 6858000"/>
              <a:gd name="connsiteX4-39" fmla="*/ 0 w 7072972"/>
              <a:gd name="connsiteY4-40" fmla="*/ 0 h 6858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072972" h="6858000">
                <a:moveTo>
                  <a:pt x="0" y="0"/>
                </a:moveTo>
                <a:lnTo>
                  <a:pt x="7072972" y="1890052"/>
                </a:lnTo>
                <a:lnTo>
                  <a:pt x="3307176" y="6858000"/>
                </a:lnTo>
                <a:lnTo>
                  <a:pt x="0" y="6858000"/>
                </a:lnTo>
                <a:lnTo>
                  <a:pt x="0" y="0"/>
                </a:lnTo>
                <a:close/>
              </a:path>
            </a:pathLst>
          </a:custGeom>
          <a:solidFill>
            <a:schemeClr val="bg1">
              <a:lumMod val="95000"/>
            </a:schemeClr>
          </a:solidFill>
          <a:ln w="19050">
            <a:noFill/>
          </a:ln>
        </p:spPr>
        <p:txBody>
          <a:bodyPr wrap="square" anchor="ctr">
            <a:noAutofit/>
          </a:bodyPr>
          <a:lstStyle>
            <a:lvl1pPr marL="0" indent="0" algn="ctr">
              <a:lnSpc>
                <a:spcPct val="100000"/>
              </a:lnSpc>
              <a:buNone/>
              <a:defRPr sz="1200">
                <a:solidFill>
                  <a:schemeClr val="tx1">
                    <a:lumMod val="75000"/>
                    <a:lumOff val="25000"/>
                  </a:schemeClr>
                </a:solidFill>
              </a:defRPr>
            </a:lvl1pPr>
          </a:lstStyle>
          <a:p>
            <a:r>
              <a:rPr lang="en-US" altLang="ko-KR" dirty="0"/>
              <a:t>Place Your Picture Here</a:t>
            </a:r>
            <a:endParaRPr lang="ko-KR"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
        <p:nvSpPr>
          <p:cNvPr id="4" name="Rectangle 3"/>
          <p:cNvSpPr/>
          <p:nvPr userDrawn="1"/>
        </p:nvSpPr>
        <p:spPr>
          <a:xfrm>
            <a:off x="0" y="2996952"/>
            <a:ext cx="12192000" cy="18722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oup 6"/>
          <p:cNvGrpSpPr/>
          <p:nvPr userDrawn="1"/>
        </p:nvGrpSpPr>
        <p:grpSpPr>
          <a:xfrm>
            <a:off x="4763852" y="1553600"/>
            <a:ext cx="2664296" cy="4683693"/>
            <a:chOff x="445712" y="1449040"/>
            <a:chExt cx="2113018" cy="3924176"/>
          </a:xfrm>
        </p:grpSpPr>
        <p:sp>
          <p:nvSpPr>
            <p:cNvPr id="6" name="Rounded Rectangle 7"/>
            <p:cNvSpPr/>
            <p:nvPr userDrawn="1"/>
          </p:nvSpPr>
          <p:spPr>
            <a:xfrm>
              <a:off x="445712" y="1449040"/>
              <a:ext cx="2113018" cy="3924176"/>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7" name="Rectangle 8"/>
            <p:cNvSpPr/>
            <p:nvPr userDrawn="1"/>
          </p:nvSpPr>
          <p:spPr>
            <a:xfrm>
              <a:off x="1379920" y="1650572"/>
              <a:ext cx="216024" cy="34350"/>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8" name="Group 10"/>
            <p:cNvGrpSpPr/>
            <p:nvPr userDrawn="1"/>
          </p:nvGrpSpPr>
          <p:grpSpPr>
            <a:xfrm>
              <a:off x="1407705" y="5045834"/>
              <a:ext cx="211967" cy="211967"/>
              <a:chOff x="1549420" y="5712364"/>
              <a:chExt cx="312583" cy="312583"/>
            </a:xfrm>
          </p:grpSpPr>
          <p:sp>
            <p:nvSpPr>
              <p:cNvPr id="9" name="Oval 11"/>
              <p:cNvSpPr/>
              <p:nvPr userDrawn="1"/>
            </p:nvSpPr>
            <p:spPr>
              <a:xfrm>
                <a:off x="1549420" y="5712364"/>
                <a:ext cx="312583" cy="312583"/>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10" name="Rounded Rectangle 12"/>
              <p:cNvSpPr/>
              <p:nvPr userDrawn="1"/>
            </p:nvSpPr>
            <p:spPr>
              <a:xfrm>
                <a:off x="1634225" y="5796647"/>
                <a:ext cx="142969" cy="144016"/>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grpSp>
      <p:sp>
        <p:nvSpPr>
          <p:cNvPr id="11" name="Picture Placeholder 2"/>
          <p:cNvSpPr>
            <a:spLocks noGrp="1"/>
          </p:cNvSpPr>
          <p:nvPr>
            <p:ph type="pic" idx="11" hasCustomPrompt="1"/>
          </p:nvPr>
        </p:nvSpPr>
        <p:spPr>
          <a:xfrm>
            <a:off x="4951770" y="1965170"/>
            <a:ext cx="2288460" cy="3753075"/>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7_Contents slide layout">
    <p:spTree>
      <p:nvGrpSpPr>
        <p:cNvPr id="1" name=""/>
        <p:cNvGrpSpPr/>
        <p:nvPr/>
      </p:nvGrpSpPr>
      <p:grpSpPr>
        <a:xfrm>
          <a:off x="0" y="0"/>
          <a:ext cx="0" cy="0"/>
          <a:chOff x="0" y="0"/>
          <a:chExt cx="0" cy="0"/>
        </a:xfrm>
      </p:grpSpPr>
      <p:grpSp>
        <p:nvGrpSpPr>
          <p:cNvPr id="8" name="Group 7"/>
          <p:cNvGrpSpPr/>
          <p:nvPr userDrawn="1"/>
        </p:nvGrpSpPr>
        <p:grpSpPr>
          <a:xfrm flipH="1">
            <a:off x="486250" y="477136"/>
            <a:ext cx="11704320" cy="5935130"/>
            <a:chOff x="-161213" y="477136"/>
            <a:chExt cx="11704320" cy="5935130"/>
          </a:xfrm>
        </p:grpSpPr>
        <p:cxnSp>
          <p:nvCxnSpPr>
            <p:cNvPr id="5" name="Straight Connector 4"/>
            <p:cNvCxnSpPr/>
            <p:nvPr userDrawn="1"/>
          </p:nvCxnSpPr>
          <p:spPr>
            <a:xfrm flipH="1">
              <a:off x="-161213" y="477136"/>
              <a:ext cx="11704320" cy="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userDrawn="1"/>
          </p:nvCxnSpPr>
          <p:spPr>
            <a:xfrm flipV="1">
              <a:off x="11543107" y="477136"/>
              <a:ext cx="0" cy="5935130"/>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userDrawn="1"/>
          </p:nvCxnSpPr>
          <p:spPr>
            <a:xfrm flipH="1">
              <a:off x="-161213" y="6392850"/>
              <a:ext cx="11704320" cy="13272"/>
            </a:xfrm>
            <a:prstGeom prst="line">
              <a:avLst/>
            </a:prstGeom>
            <a:ln w="444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Picture Placeholder 3"/>
          <p:cNvSpPr>
            <a:spLocks noGrp="1"/>
          </p:cNvSpPr>
          <p:nvPr>
            <p:ph type="pic" sz="quarter" idx="41" hasCustomPrompt="1"/>
          </p:nvPr>
        </p:nvSpPr>
        <p:spPr>
          <a:xfrm>
            <a:off x="5268686" y="0"/>
            <a:ext cx="6923314" cy="6858000"/>
          </a:xfrm>
          <a:custGeom>
            <a:avLst/>
            <a:gdLst>
              <a:gd name="connsiteX0" fmla="*/ 1714500 w 6923314"/>
              <a:gd name="connsiteY0" fmla="*/ 0 h 6858000"/>
              <a:gd name="connsiteX1" fmla="*/ 6923314 w 6923314"/>
              <a:gd name="connsiteY1" fmla="*/ 0 h 6858000"/>
              <a:gd name="connsiteX2" fmla="*/ 6923314 w 6923314"/>
              <a:gd name="connsiteY2" fmla="*/ 1637212 h 6858000"/>
              <a:gd name="connsiteX3" fmla="*/ 5618117 w 6923314"/>
              <a:gd name="connsiteY3" fmla="*/ 6858000 h 6858000"/>
              <a:gd name="connsiteX4" fmla="*/ 0 w 6923314"/>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3314" h="6858000">
                <a:moveTo>
                  <a:pt x="1714500" y="0"/>
                </a:moveTo>
                <a:lnTo>
                  <a:pt x="6923314" y="0"/>
                </a:lnTo>
                <a:lnTo>
                  <a:pt x="6923314" y="1637212"/>
                </a:lnTo>
                <a:lnTo>
                  <a:pt x="5618117" y="6858000"/>
                </a:lnTo>
                <a:lnTo>
                  <a:pt x="0" y="6858000"/>
                </a:lnTo>
                <a:close/>
              </a:path>
            </a:pathLst>
          </a:custGeom>
          <a:solidFill>
            <a:schemeClr val="bg1">
              <a:lumMod val="95000"/>
            </a:schemeClr>
          </a:solidFill>
        </p:spPr>
        <p:txBody>
          <a:bodyPr wrap="square" anchor="ctr">
            <a:noAutofit/>
          </a:bodyPr>
          <a:lstStyle>
            <a:lvl1pPr marL="0" indent="0" algn="ctr">
              <a:buNone/>
              <a:defRPr sz="1200">
                <a:solidFill>
                  <a:schemeClr val="tx1"/>
                </a:solidFill>
                <a:latin typeface="+mn-lt"/>
                <a:cs typeface="Arial" panose="020B0604020202020204" pitchFamily="34" charset="0"/>
              </a:defRPr>
            </a:lvl1pPr>
          </a:lstStyle>
          <a:p>
            <a:r>
              <a:rPr lang="en-US" altLang="ko-KR" dirty="0"/>
              <a:t>Place Your Picture Here</a:t>
            </a:r>
            <a:endParaRPr lang="ko-KR"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2_Images &amp; Contents">
    <p:spTree>
      <p:nvGrpSpPr>
        <p:cNvPr id="1" name=""/>
        <p:cNvGrpSpPr/>
        <p:nvPr/>
      </p:nvGrpSpPr>
      <p:grpSpPr>
        <a:xfrm>
          <a:off x="0" y="0"/>
          <a:ext cx="0" cy="0"/>
          <a:chOff x="0" y="0"/>
          <a:chExt cx="0" cy="0"/>
        </a:xfrm>
      </p:grpSpPr>
      <p:sp>
        <p:nvSpPr>
          <p:cNvPr id="8" name="그림 개체 틀 7"/>
          <p:cNvSpPr>
            <a:spLocks noGrp="1"/>
          </p:cNvSpPr>
          <p:nvPr>
            <p:ph type="pic" sz="quarter" idx="10" hasCustomPrompt="1"/>
          </p:nvPr>
        </p:nvSpPr>
        <p:spPr>
          <a:xfrm>
            <a:off x="4227514" y="0"/>
            <a:ext cx="7964489" cy="6858000"/>
          </a:xfrm>
          <a:custGeom>
            <a:avLst/>
            <a:gdLst>
              <a:gd name="connsiteX0" fmla="*/ 7895557 w 7964489"/>
              <a:gd name="connsiteY0" fmla="*/ 1035541 h 6858000"/>
              <a:gd name="connsiteX1" fmla="*/ 6561027 w 7964489"/>
              <a:gd name="connsiteY1" fmla="*/ 6858000 h 6858000"/>
              <a:gd name="connsiteX2" fmla="*/ 3421268 w 7964489"/>
              <a:gd name="connsiteY2" fmla="*/ 6858000 h 6858000"/>
              <a:gd name="connsiteX3" fmla="*/ 4816845 w 7964489"/>
              <a:gd name="connsiteY3" fmla="*/ 380744 h 6858000"/>
              <a:gd name="connsiteX4" fmla="*/ 3224260 w 7964489"/>
              <a:gd name="connsiteY4" fmla="*/ 6858000 h 6858000"/>
              <a:gd name="connsiteX5" fmla="*/ 0 w 7964489"/>
              <a:gd name="connsiteY5" fmla="*/ 6858000 h 6858000"/>
              <a:gd name="connsiteX6" fmla="*/ 5167647 w 7964489"/>
              <a:gd name="connsiteY6" fmla="*/ 0 h 6858000"/>
              <a:gd name="connsiteX7" fmla="*/ 7964489 w 7964489"/>
              <a:gd name="connsiteY7" fmla="*/ 0 h 6858000"/>
              <a:gd name="connsiteX8" fmla="*/ 7964489 w 7964489"/>
              <a:gd name="connsiteY8" fmla="*/ 581734 h 6858000"/>
              <a:gd name="connsiteX9" fmla="*/ 3748483 w 7964489"/>
              <a:gd name="connsiteY9" fmla="*/ 598267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4489" h="6858000">
                <a:moveTo>
                  <a:pt x="7895557" y="1035541"/>
                </a:moveTo>
                <a:lnTo>
                  <a:pt x="6561027" y="6858000"/>
                </a:lnTo>
                <a:lnTo>
                  <a:pt x="3421268" y="6858000"/>
                </a:lnTo>
                <a:close/>
                <a:moveTo>
                  <a:pt x="4816845" y="380744"/>
                </a:moveTo>
                <a:lnTo>
                  <a:pt x="3224260" y="6858000"/>
                </a:lnTo>
                <a:lnTo>
                  <a:pt x="0" y="6858000"/>
                </a:lnTo>
                <a:close/>
                <a:moveTo>
                  <a:pt x="5167647" y="0"/>
                </a:moveTo>
                <a:lnTo>
                  <a:pt x="7964489" y="0"/>
                </a:lnTo>
                <a:lnTo>
                  <a:pt x="7964489" y="581734"/>
                </a:lnTo>
                <a:lnTo>
                  <a:pt x="3748483" y="5982679"/>
                </a:lnTo>
                <a:close/>
              </a:path>
            </a:pathLst>
          </a:custGeom>
          <a:solidFill>
            <a:schemeClr val="bg1">
              <a:lumMod val="95000"/>
            </a:schemeClr>
          </a:solidFill>
          <a:effectLst/>
        </p:spPr>
        <p:txBody>
          <a:bodyPr wrap="square" anchor="ctr">
            <a:noAutofit/>
          </a:bodyPr>
          <a:lstStyle>
            <a:lvl1pPr marL="0" marR="0" indent="0" algn="ctr" defTabSz="914400" rtl="0" eaLnBrk="1" fontAlgn="auto" latinLnBrk="1" hangingPunct="1">
              <a:lnSpc>
                <a:spcPct val="90000"/>
              </a:lnSpc>
              <a:spcBef>
                <a:spcPts val="1000"/>
              </a:spcBef>
              <a:spcAft>
                <a:spcPts val="0"/>
              </a:spcAft>
              <a:buClrTx/>
              <a:buSzTx/>
              <a:buFontTx/>
              <a:buNone/>
              <a:defRPr sz="1200"/>
            </a:lvl1pPr>
          </a:lstStyle>
          <a:p>
            <a:r>
              <a:rPr lang="en-US" altLang="ko-KR" dirty="0"/>
              <a:t>Your Picture Here</a:t>
            </a:r>
            <a:endParaRPr lang="ko-KR"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PNG &amp; Shapes Layout</a:t>
            </a:r>
            <a:endParaRPr lang="en-US" altLang="ko-KR"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Icon Sets Layout</a:t>
            </a:r>
            <a:endParaRPr lang="en-US" altLang="ko-KR" dirty="0"/>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solidFill>
                <a:schemeClr val="tx1">
                  <a:lumMod val="85000"/>
                  <a:lumOff val="15000"/>
                </a:schemeClr>
              </a:solidFill>
            </a:endParaRPr>
          </a:p>
        </p:txBody>
      </p:sp>
      <p:sp>
        <p:nvSpPr>
          <p:cNvPr id="58" name="TextBox 57"/>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Resize without losing quality</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59" name="TextBox 58"/>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anose="020B0604020202020204" pitchFamily="34" charset="0"/>
                <a:cs typeface="Arial" panose="020B0604020202020204" pitchFamily="34" charset="0"/>
              </a:rPr>
              <a:t>You can Change Fill Color &amp;</a:t>
            </a:r>
            <a:endParaRPr lang="en-US" altLang="ko-KR" sz="1400" b="1" dirty="0">
              <a:solidFill>
                <a:schemeClr val="bg1"/>
              </a:solidFill>
              <a:latin typeface="Arial" panose="020B0604020202020204" pitchFamily="34" charset="0"/>
              <a:cs typeface="Arial" panose="020B0604020202020204" pitchFamily="34" charset="0"/>
            </a:endParaRPr>
          </a:p>
          <a:p>
            <a:r>
              <a:rPr lang="en-US" altLang="ko-KR" sz="1400" b="1" dirty="0">
                <a:solidFill>
                  <a:schemeClr val="bg1"/>
                </a:solidFill>
                <a:latin typeface="Arial" panose="020B0604020202020204" pitchFamily="34" charset="0"/>
                <a:cs typeface="Arial" panose="020B0604020202020204" pitchFamily="34" charset="0"/>
              </a:rPr>
              <a:t>Line Color</a:t>
            </a:r>
            <a:endParaRPr lang="ko-KR" altLang="en-US" sz="1400" b="1" dirty="0">
              <a:solidFill>
                <a:schemeClr val="bg1"/>
              </a:solidFill>
              <a:latin typeface="Arial" panose="020B0604020202020204" pitchFamily="34" charset="0"/>
              <a:cs typeface="Arial" panose="020B0604020202020204" pitchFamily="34" charset="0"/>
            </a:endParaRPr>
          </a:p>
        </p:txBody>
      </p:sp>
      <p:sp>
        <p:nvSpPr>
          <p:cNvPr id="60" name="TextBox 59"/>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anose="020B0604020202020204" pitchFamily="34" charset="0"/>
                <a:cs typeface="Arial" panose="020B0604020202020204" pitchFamily="34" charset="0"/>
              </a:rPr>
              <a:t>www.allppt.com</a:t>
            </a:r>
            <a:endParaRPr lang="ko-KR" altLang="en-US" sz="1400" dirty="0">
              <a:solidFill>
                <a:schemeClr val="bg1"/>
              </a:solidFill>
              <a:latin typeface="Arial" panose="020B0604020202020204" pitchFamily="34" charset="0"/>
              <a:cs typeface="Arial" panose="020B0604020202020204" pitchFamily="34" charset="0"/>
            </a:endParaRPr>
          </a:p>
        </p:txBody>
      </p:sp>
      <p:sp>
        <p:nvSpPr>
          <p:cNvPr id="61" name="TextBox 60"/>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anose="020B0604020202020204" pitchFamily="34" charset="0"/>
              </a:rPr>
              <a:t>FREE </a:t>
            </a:r>
            <a:endParaRPr lang="en-US" altLang="ko-KR" sz="2800" b="1" dirty="0">
              <a:solidFill>
                <a:schemeClr val="bg1"/>
              </a:solidFill>
              <a:latin typeface="+mn-lt"/>
              <a:ea typeface="+mn-ea"/>
              <a:cs typeface="Arial" panose="020B0604020202020204" pitchFamily="34" charset="0"/>
            </a:endParaRPr>
          </a:p>
          <a:p>
            <a:r>
              <a:rPr lang="en-US" altLang="ko-KR" sz="2800" b="1" dirty="0">
                <a:solidFill>
                  <a:schemeClr val="bg1"/>
                </a:solidFill>
                <a:latin typeface="+mn-lt"/>
                <a:ea typeface="+mn-ea"/>
                <a:cs typeface="Arial" panose="020B0604020202020204" pitchFamily="34" charset="0"/>
              </a:rPr>
              <a:t>PPT TEMPLATES</a:t>
            </a:r>
            <a:endParaRPr lang="en-US" altLang="ko-KR" sz="2800" b="1" dirty="0">
              <a:solidFill>
                <a:schemeClr val="bg1"/>
              </a:solidFill>
              <a:latin typeface="+mn-lt"/>
              <a:ea typeface="+mn-ea"/>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5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Contents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1.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1" Type="http://schemas.openxmlformats.org/officeDocument/2006/relationships/theme" Target="../theme/theme2.xml"/><Relationship Id="rId20" Type="http://schemas.openxmlformats.org/officeDocument/2006/relationships/slideLayout" Target="../slideLayouts/slideLayout22.xml"/><Relationship Id="rId2" Type="http://schemas.openxmlformats.org/officeDocument/2006/relationships/slideLayout" Target="../slideLayouts/slideLayout4.xml"/><Relationship Id="rId19" Type="http://schemas.openxmlformats.org/officeDocument/2006/relationships/slideLayout" Target="../slideLayouts/slideLayout21.xml"/><Relationship Id="rId18" Type="http://schemas.openxmlformats.org/officeDocument/2006/relationships/slideLayout" Target="../slideLayouts/slideLayout20.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3" Type="http://schemas.openxmlformats.org/officeDocument/2006/relationships/slideLayout" Target="../slideLayouts/slideLayout15.xml"/><Relationship Id="rId12" Type="http://schemas.openxmlformats.org/officeDocument/2006/relationships/slideLayout" Target="../slideLayouts/slideLayout14.xml"/><Relationship Id="rId11" Type="http://schemas.openxmlformats.org/officeDocument/2006/relationships/slideLayout" Target="../slideLayouts/slideLayout13.xml"/><Relationship Id="rId10" Type="http://schemas.openxmlformats.org/officeDocument/2006/relationships/slideLayout" Target="../slideLayouts/slideLayout1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7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image" Target="../media/image1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5.jpeg"/><Relationship Id="rId1" Type="http://schemas.openxmlformats.org/officeDocument/2006/relationships/image" Target="../media/image1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8" name="Freeform 7"/>
          <p:cNvSpPr/>
          <p:nvPr/>
        </p:nvSpPr>
        <p:spPr>
          <a:xfrm>
            <a:off x="3679190" y="2785745"/>
            <a:ext cx="8519795" cy="1585595"/>
          </a:xfrm>
          <a:custGeom>
            <a:avLst/>
            <a:gdLst>
              <a:gd name="connsiteX0" fmla="*/ 860 w 13417"/>
              <a:gd name="connsiteY0" fmla="*/ 0 h 2497"/>
              <a:gd name="connsiteX1" fmla="*/ 13417 w 13417"/>
              <a:gd name="connsiteY1" fmla="*/ 0 h 2497"/>
              <a:gd name="connsiteX2" fmla="*/ 13417 w 13417"/>
              <a:gd name="connsiteY2" fmla="*/ 2497 h 2497"/>
              <a:gd name="connsiteX3" fmla="*/ 860 w 13417"/>
              <a:gd name="connsiteY3" fmla="*/ 2497 h 2497"/>
              <a:gd name="connsiteX4" fmla="*/ 0 w 13417"/>
              <a:gd name="connsiteY4" fmla="*/ 1270 h 2497"/>
              <a:gd name="connsiteX5" fmla="*/ 860 w 13417"/>
              <a:gd name="connsiteY5" fmla="*/ 0 h 2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17" h="2497">
                <a:moveTo>
                  <a:pt x="860" y="0"/>
                </a:moveTo>
                <a:lnTo>
                  <a:pt x="13417" y="0"/>
                </a:lnTo>
                <a:lnTo>
                  <a:pt x="13417" y="2497"/>
                </a:lnTo>
                <a:lnTo>
                  <a:pt x="860" y="2497"/>
                </a:lnTo>
                <a:lnTo>
                  <a:pt x="0" y="1270"/>
                </a:lnTo>
                <a:lnTo>
                  <a:pt x="860" y="0"/>
                </a:lnTo>
                <a:close/>
              </a:path>
            </a:pathLst>
          </a:custGeom>
          <a:solidFill>
            <a:schemeClr val="accent3">
              <a:alpha val="50000"/>
            </a:schemeClr>
          </a:solidFill>
          <a:ln w="28575" cmpd="sng">
            <a:noFill/>
            <a:prstDash val="solid"/>
          </a:ln>
          <a:effectLst>
            <a:outerShdw blurRad="50800" dist="38100" dir="5400000" algn="t" rotWithShape="0">
              <a:prstClr val="black">
                <a:alpha val="40000"/>
              </a:prstClr>
            </a:outerShdw>
            <a:reflection blurRad="177800" stA="47000" endA="300" endPos="25000" dist="76200" dir="5400000" sy="-100000" algn="bl" rotWithShape="0"/>
          </a:effectLst>
          <a:scene3d>
            <a:camera prst="orthographicFront"/>
            <a:lightRig rig="harsh" dir="t">
              <a:rot lat="0" lon="0" rev="0"/>
            </a:lightRig>
          </a:scene3d>
          <a:sp3d prstMaterial="metal"/>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21" name="TextBox 20"/>
          <p:cNvSpPr txBox="1"/>
          <p:nvPr/>
        </p:nvSpPr>
        <p:spPr>
          <a:xfrm>
            <a:off x="3013710" y="2917825"/>
            <a:ext cx="9065895" cy="1322070"/>
          </a:xfrm>
          <a:prstGeom prst="rect">
            <a:avLst/>
          </a:prstGeom>
          <a:noFill/>
          <a:effectLst>
            <a:outerShdw blurRad="50800" dist="38100" dir="8100000" algn="tr" rotWithShape="0">
              <a:prstClr val="black">
                <a:alpha val="40000"/>
              </a:prstClr>
            </a:outerShdw>
          </a:effectLst>
          <a:scene3d>
            <a:camera prst="orthographicFront"/>
            <a:lightRig rig="flood" dir="t">
              <a:rot lat="0" lon="0" rev="0"/>
            </a:lightRig>
          </a:scene3d>
          <a:sp3d prstMaterial="metal"/>
        </p:spPr>
        <p:txBody>
          <a:bodyPr wrap="square" rtlCol="0" anchor="ctr">
            <a:spAutoFit/>
          </a:bodyPr>
          <a:lstStyle/>
          <a:p>
            <a:pPr algn="r"/>
            <a:r>
              <a:rPr lang="en-US" altLang="ko-KR" sz="4000" b="1" dirty="0">
                <a:solidFill>
                  <a:schemeClr val="bg1"/>
                </a:solidFill>
                <a:latin typeface="+mj-lt"/>
                <a:cs typeface="Arial" panose="020B0604020202020204" pitchFamily="34" charset="0"/>
              </a:rPr>
              <a:t>Hand Gesture Game Controller Using Arduino</a:t>
            </a:r>
            <a:endParaRPr lang="en-US" altLang="ko-KR" sz="4000" b="1" dirty="0">
              <a:solidFill>
                <a:schemeClr val="bg1"/>
              </a:solidFill>
              <a:latin typeface="+mj-lt"/>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3" name="Horizontal Scroll 2"/>
          <p:cNvSpPr/>
          <p:nvPr/>
        </p:nvSpPr>
        <p:spPr>
          <a:xfrm rot="16200000">
            <a:off x="701040" y="1147445"/>
            <a:ext cx="4831715" cy="4562475"/>
          </a:xfrm>
          <a:prstGeom prst="horizontalScroll">
            <a:avLst/>
          </a:prstGeom>
          <a:solidFill>
            <a:schemeClr val="accent2">
              <a:alpha val="63000"/>
            </a:schemeClr>
          </a:solidFill>
          <a:effectLst>
            <a:outerShdw blurRad="50800" dist="38100" dir="5400000" algn="t" rotWithShape="0">
              <a:prstClr val="black">
                <a:alpha val="40000"/>
              </a:prstClr>
            </a:outerShdw>
            <a:reflection blurRad="317500" stA="96000" endA="300" endPos="18000" dir="5400000" sy="-100000" algn="bl" rotWithShape="0"/>
          </a:effectLst>
          <a:scene3d>
            <a:camera prst="orthographicFront"/>
            <a:lightRig rig="flood" dir="t">
              <a:rot lat="0" lon="0" rev="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 name="Text Box 1"/>
          <p:cNvSpPr txBox="1"/>
          <p:nvPr/>
        </p:nvSpPr>
        <p:spPr>
          <a:xfrm>
            <a:off x="1912620" y="1380490"/>
            <a:ext cx="3366135" cy="3415030"/>
          </a:xfrm>
          <a:prstGeom prst="rect">
            <a:avLst/>
          </a:prstGeom>
          <a:noFill/>
          <a:effectLst>
            <a:outerShdw blurRad="50800" dist="38100" dir="8100000" algn="tr" rotWithShape="0">
              <a:prstClr val="black">
                <a:alpha val="40000"/>
              </a:prstClr>
            </a:outerShdw>
          </a:effectLst>
          <a:scene3d>
            <a:camera prst="orthographicFront"/>
            <a:lightRig rig="soft" dir="t">
              <a:rot lat="0" lon="0" rev="0"/>
            </a:lightRig>
          </a:scene3d>
          <a:sp3d prstMaterial="dkEdge"/>
        </p:spPr>
        <p:txBody>
          <a:bodyPr wrap="square" rtlCol="0">
            <a:spAutoFit/>
          </a:bodyPr>
          <a:p>
            <a:r>
              <a:rPr lang="en-US">
                <a:solidFill>
                  <a:schemeClr val="bg1"/>
                </a:solidFill>
                <a:latin typeface="Microsoft YaHei" panose="020B0503020204020204" charset="-122"/>
                <a:ea typeface="Microsoft YaHei" panose="020B0503020204020204" charset="-122"/>
              </a:rPr>
              <a:t>MD. AZIZ MIA</a:t>
            </a:r>
            <a:endParaRPr lang="en-US">
              <a:solidFill>
                <a:schemeClr val="bg1"/>
              </a:solidFill>
              <a:latin typeface="Microsoft YaHei" panose="020B0503020204020204" charset="-122"/>
              <a:ea typeface="Microsoft YaHei" panose="020B0503020204020204" charset="-122"/>
            </a:endParaRPr>
          </a:p>
          <a:p>
            <a:r>
              <a:rPr lang="en-US">
                <a:solidFill>
                  <a:schemeClr val="bg1"/>
                </a:solidFill>
                <a:latin typeface="Microsoft YaHei" panose="020B0503020204020204" charset="-122"/>
                <a:ea typeface="Microsoft YaHei" panose="020B0503020204020204" charset="-122"/>
              </a:rPr>
              <a:t>ID: 1521739042</a:t>
            </a:r>
            <a:endParaRPr lang="en-US">
              <a:solidFill>
                <a:schemeClr val="bg1"/>
              </a:solidFill>
              <a:latin typeface="Microsoft YaHei" panose="020B0503020204020204" charset="-122"/>
              <a:ea typeface="Microsoft YaHei" panose="020B0503020204020204" charset="-122"/>
            </a:endParaRPr>
          </a:p>
          <a:p>
            <a:r>
              <a:rPr lang="en-US">
                <a:solidFill>
                  <a:schemeClr val="bg1"/>
                </a:solidFill>
                <a:latin typeface="Microsoft YaHei" panose="020B0503020204020204" charset="-122"/>
                <a:ea typeface="Microsoft YaHei" panose="020B0503020204020204" charset="-122"/>
              </a:rPr>
              <a:t>  </a:t>
            </a:r>
            <a:endParaRPr lang="en-US">
              <a:solidFill>
                <a:schemeClr val="bg1"/>
              </a:solidFill>
              <a:latin typeface="Microsoft YaHei" panose="020B0503020204020204" charset="-122"/>
              <a:ea typeface="Microsoft YaHei" panose="020B0503020204020204" charset="-122"/>
            </a:endParaRPr>
          </a:p>
          <a:p>
            <a:r>
              <a:rPr lang="en-US">
                <a:solidFill>
                  <a:schemeClr val="bg1"/>
                </a:solidFill>
                <a:latin typeface="Microsoft YaHei" panose="020B0503020204020204" charset="-122"/>
                <a:ea typeface="Microsoft YaHei" panose="020B0503020204020204" charset="-122"/>
              </a:rPr>
              <a:t>SAKIF AHMMED</a:t>
            </a:r>
            <a:endParaRPr lang="en-US">
              <a:solidFill>
                <a:schemeClr val="bg1"/>
              </a:solidFill>
              <a:latin typeface="Microsoft YaHei" panose="020B0503020204020204" charset="-122"/>
              <a:ea typeface="Microsoft YaHei" panose="020B0503020204020204" charset="-122"/>
            </a:endParaRPr>
          </a:p>
          <a:p>
            <a:r>
              <a:rPr lang="en-US">
                <a:solidFill>
                  <a:schemeClr val="bg1"/>
                </a:solidFill>
                <a:latin typeface="Microsoft YaHei" panose="020B0503020204020204" charset="-122"/>
                <a:ea typeface="Microsoft YaHei" panose="020B0503020204020204" charset="-122"/>
              </a:rPr>
              <a:t>ID: 16103210142 </a:t>
            </a:r>
            <a:endParaRPr lang="en-US">
              <a:solidFill>
                <a:schemeClr val="bg1"/>
              </a:solidFill>
              <a:latin typeface="Microsoft YaHei" panose="020B0503020204020204" charset="-122"/>
              <a:ea typeface="Microsoft YaHei" panose="020B0503020204020204" charset="-122"/>
            </a:endParaRPr>
          </a:p>
          <a:p>
            <a:endParaRPr lang="en-US">
              <a:solidFill>
                <a:schemeClr val="bg1"/>
              </a:solidFill>
              <a:latin typeface="Microsoft YaHei" panose="020B0503020204020204" charset="-122"/>
              <a:ea typeface="Microsoft YaHei" panose="020B0503020204020204" charset="-122"/>
            </a:endParaRPr>
          </a:p>
          <a:p>
            <a:r>
              <a:rPr lang="en-US">
                <a:solidFill>
                  <a:schemeClr val="bg1"/>
                </a:solidFill>
                <a:latin typeface="Microsoft YaHei" panose="020B0503020204020204" charset="-122"/>
                <a:ea typeface="Microsoft YaHei" panose="020B0503020204020204" charset="-122"/>
              </a:rPr>
              <a:t>MD. TANVIR HASSAN BHUIYAN</a:t>
            </a:r>
            <a:endParaRPr lang="en-US">
              <a:solidFill>
                <a:schemeClr val="bg1"/>
              </a:solidFill>
              <a:latin typeface="Microsoft YaHei" panose="020B0503020204020204" charset="-122"/>
              <a:ea typeface="Microsoft YaHei" panose="020B0503020204020204" charset="-122"/>
            </a:endParaRPr>
          </a:p>
          <a:p>
            <a:r>
              <a:rPr lang="en-US">
                <a:solidFill>
                  <a:schemeClr val="bg1"/>
                </a:solidFill>
                <a:latin typeface="Microsoft YaHei" panose="020B0503020204020204" charset="-122"/>
                <a:ea typeface="Microsoft YaHei" panose="020B0503020204020204" charset="-122"/>
              </a:rPr>
              <a:t>ID: 1610930042</a:t>
            </a:r>
            <a:endParaRPr lang="en-US">
              <a:solidFill>
                <a:schemeClr val="bg1"/>
              </a:solidFill>
              <a:latin typeface="Microsoft YaHei" panose="020B0503020204020204" charset="-122"/>
              <a:ea typeface="Microsoft YaHei" panose="020B0503020204020204" charset="-122"/>
            </a:endParaRPr>
          </a:p>
          <a:p>
            <a:endParaRPr lang="en-US">
              <a:solidFill>
                <a:schemeClr val="bg1"/>
              </a:solidFill>
              <a:latin typeface="Microsoft YaHei" panose="020B0503020204020204" charset="-122"/>
              <a:ea typeface="Microsoft YaHei" panose="020B0503020204020204" charset="-122"/>
            </a:endParaRPr>
          </a:p>
          <a:p>
            <a:r>
              <a:rPr lang="en-US">
                <a:solidFill>
                  <a:schemeClr val="bg1"/>
                </a:solidFill>
                <a:latin typeface="Microsoft YaHei" panose="020B0503020204020204" charset="-122"/>
                <a:ea typeface="Microsoft YaHei" panose="020B0503020204020204" charset="-122"/>
                <a:sym typeface="+mn-ea"/>
              </a:rPr>
              <a:t>MD. SIAM</a:t>
            </a:r>
            <a:endParaRPr lang="en-US">
              <a:solidFill>
                <a:schemeClr val="bg1"/>
              </a:solidFill>
              <a:latin typeface="Microsoft YaHei" panose="020B0503020204020204" charset="-122"/>
              <a:ea typeface="Microsoft YaHei" panose="020B0503020204020204" charset="-122"/>
              <a:sym typeface="+mn-ea"/>
            </a:endParaRPr>
          </a:p>
          <a:p>
            <a:r>
              <a:rPr lang="en-US">
                <a:solidFill>
                  <a:schemeClr val="bg1"/>
                </a:solidFill>
                <a:latin typeface="Microsoft YaHei" panose="020B0503020204020204" charset="-122"/>
                <a:ea typeface="Microsoft YaHei" panose="020B0503020204020204" charset="-122"/>
                <a:sym typeface="+mn-ea"/>
              </a:rPr>
              <a:t>ID: 1612544042</a:t>
            </a:r>
            <a:endParaRPr lang="en-US">
              <a:solidFill>
                <a:schemeClr val="bg1"/>
              </a:solidFill>
              <a:latin typeface="Microsoft YaHei" panose="020B0503020204020204" charset="-122"/>
              <a:ea typeface="Microsoft YaHei" panose="020B0503020204020204" charset="-122"/>
            </a:endParaRPr>
          </a:p>
        </p:txBody>
      </p:sp>
      <p:sp>
        <p:nvSpPr>
          <p:cNvPr id="4" name="Pentagon 3"/>
          <p:cNvSpPr/>
          <p:nvPr/>
        </p:nvSpPr>
        <p:spPr>
          <a:xfrm rot="10800000">
            <a:off x="6866255" y="2841625"/>
            <a:ext cx="5295265" cy="1181735"/>
          </a:xfrm>
          <a:prstGeom prst="homePlate">
            <a:avLst/>
          </a:prstGeom>
          <a:solidFill>
            <a:schemeClr val="accent2">
              <a:alpha val="63000"/>
            </a:schemeClr>
          </a:solidFill>
          <a:effectLst>
            <a:outerShdw blurRad="50800" dist="38100" dir="5400000" algn="t" rotWithShape="0">
              <a:prstClr val="black">
                <a:alpha val="40000"/>
              </a:prstClr>
            </a:outerShdw>
            <a:reflection blurRad="127000" stA="88000" endA="300" endPos="23000" dist="38100" dir="5400000" sy="-100000" algn="bl" rotWithShape="0"/>
          </a:effectLst>
          <a:scene3d>
            <a:camera prst="orthographicFront"/>
            <a:lightRig rig="balanced" dir="t">
              <a:rot lat="0" lon="0" rev="0"/>
            </a:lightRig>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6" name="Text Box 5"/>
          <p:cNvSpPr txBox="1"/>
          <p:nvPr/>
        </p:nvSpPr>
        <p:spPr>
          <a:xfrm>
            <a:off x="8241665" y="3155950"/>
            <a:ext cx="2842260" cy="645160"/>
          </a:xfrm>
          <a:prstGeom prst="rect">
            <a:avLst/>
          </a:prstGeom>
          <a:noFill/>
          <a:effectLst>
            <a:outerShdw blurRad="50800" dist="38100" dir="16200000" rotWithShape="0">
              <a:prstClr val="black">
                <a:alpha val="25000"/>
              </a:prstClr>
            </a:outerShdw>
          </a:effectLst>
          <a:scene3d>
            <a:camera prst="orthographicFront"/>
            <a:lightRig rig="flood" dir="t">
              <a:rot lat="0" lon="0" rev="0"/>
            </a:lightRig>
          </a:scene3d>
          <a:sp3d prstMaterial="metal"/>
        </p:spPr>
        <p:txBody>
          <a:bodyPr wrap="square" rtlCol="0">
            <a:spAutoFit/>
          </a:bodyPr>
          <a:p>
            <a:pPr algn="just"/>
            <a:r>
              <a:rPr lang="en-US" sz="3600">
                <a:solidFill>
                  <a:schemeClr val="bg1"/>
                </a:solidFill>
              </a:rPr>
              <a:t>Prepared by</a:t>
            </a:r>
            <a:endParaRPr lang="en-US" sz="36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그룹 2"/>
          <p:cNvGrpSpPr/>
          <p:nvPr/>
        </p:nvGrpSpPr>
        <p:grpSpPr>
          <a:xfrm>
            <a:off x="4542790" y="2562531"/>
            <a:ext cx="6314440" cy="3529846"/>
            <a:chOff x="8070434" y="1510338"/>
            <a:chExt cx="2925465" cy="2059174"/>
          </a:xfrm>
        </p:grpSpPr>
        <p:sp>
          <p:nvSpPr>
            <p:cNvPr id="4" name="TextBox 3"/>
            <p:cNvSpPr txBox="1"/>
            <p:nvPr/>
          </p:nvSpPr>
          <p:spPr>
            <a:xfrm>
              <a:off x="8070434" y="2008132"/>
              <a:ext cx="2925465" cy="1561380"/>
            </a:xfrm>
            <a:prstGeom prst="rect">
              <a:avLst/>
            </a:prstGeom>
            <a:noFill/>
          </p:spPr>
          <p:txBody>
            <a:bodyPr wrap="square" lIns="108000" rIns="108000" rtlCol="0">
              <a:spAutoFit/>
            </a:bodyPr>
            <a:lstStyle/>
            <a:p>
              <a:pPr algn="just"/>
              <a:r>
                <a:rPr lang="en-US" sz="2400">
                  <a:sym typeface="+mn-ea"/>
                </a:rPr>
                <a:t>In this project we are going to make a hand gesture control device using Arduino Leonardo and some other sensors. By completing this project we will be able to control the games of our PC. This gesture control will just be a crack on the endless possibilities of gesture control.</a:t>
              </a:r>
              <a:endParaRPr lang="en-US" altLang="ko-KR" sz="2400" dirty="0">
                <a:solidFill>
                  <a:schemeClr val="tx1">
                    <a:lumMod val="75000"/>
                    <a:lumOff val="25000"/>
                  </a:schemeClr>
                </a:solidFill>
                <a:ea typeface="FZShuTi" pitchFamily="2" charset="-122"/>
                <a:cs typeface="Arial" panose="020B0604020202020204" pitchFamily="34" charset="0"/>
              </a:endParaRPr>
            </a:p>
          </p:txBody>
        </p:sp>
        <p:sp>
          <p:nvSpPr>
            <p:cNvPr id="5" name="TextBox 4"/>
            <p:cNvSpPr txBox="1"/>
            <p:nvPr/>
          </p:nvSpPr>
          <p:spPr>
            <a:xfrm>
              <a:off x="8070434" y="1510338"/>
              <a:ext cx="2925465" cy="340429"/>
            </a:xfrm>
            <a:prstGeom prst="rect">
              <a:avLst/>
            </a:prstGeom>
            <a:noFill/>
            <a:effectLst>
              <a:outerShdw blurRad="50800" dist="38100" dir="8100000" algn="tr" rotWithShape="0">
                <a:prstClr val="black">
                  <a:alpha val="25000"/>
                </a:prstClr>
              </a:outerShdw>
            </a:effectLst>
          </p:spPr>
          <p:txBody>
            <a:bodyPr wrap="square" lIns="108000" rIns="108000" rtlCol="0" anchor="ctr">
              <a:spAutoFit/>
            </a:bodyPr>
            <a:lstStyle/>
            <a:p>
              <a:r>
                <a:rPr lang="en-US" altLang="ko-KR" sz="3200" b="1" dirty="0">
                  <a:solidFill>
                    <a:schemeClr val="accent3"/>
                  </a:solidFill>
                  <a:cs typeface="Arial" panose="020B0604020202020204" pitchFamily="34" charset="0"/>
                </a:rPr>
                <a:t>Introduction</a:t>
              </a:r>
              <a:endParaRPr lang="en-US" altLang="ko-KR" sz="3200" b="1" dirty="0">
                <a:solidFill>
                  <a:schemeClr val="accent3"/>
                </a:solidFill>
                <a:cs typeface="Arial" panose="020B0604020202020204" pitchFamily="34" charset="0"/>
              </a:endParaRPr>
            </a:p>
          </p:txBody>
        </p:sp>
      </p:grpSp>
      <p:pic>
        <p:nvPicPr>
          <p:cNvPr id="7" name="Picture Placeholder 6" descr="Arduino_Leonardo_PCB"/>
          <p:cNvPicPr>
            <a:picLocks noChangeAspect="1"/>
          </p:cNvPicPr>
          <p:nvPr>
            <p:ph type="pic" sz="quarter" idx="10"/>
          </p:nvPr>
        </p:nvPicPr>
        <p:blipFill>
          <a:blip r:embed="rId1"/>
          <a:srcRect l="710" t="4145" r="308" b="3108"/>
          <a:stretch>
            <a:fillRect/>
          </a:stretch>
        </p:blipFill>
        <p:spPr>
          <a:xfrm>
            <a:off x="-1905" y="-44450"/>
            <a:ext cx="7964805" cy="5115560"/>
          </a:xfrm>
          <a:prstGeom prst="diagStripe">
            <a:avLst/>
          </a:prstGeom>
          <a:effectLst>
            <a:outerShdw blurRad="50800" dist="38100" dir="13500000" algn="br" rotWithShape="0">
              <a:prstClr val="black">
                <a:alpha val="40000"/>
              </a:prstClr>
            </a:outerShdw>
          </a:effectLst>
          <a:scene3d>
            <a:camera prst="orthographicFront"/>
            <a:lightRig rig="balanced" dir="t">
              <a:rot lat="0" lon="0" rev="0"/>
            </a:lightRig>
          </a:scene3d>
          <a:sp3d prstMaterial="meta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그룹 2"/>
          <p:cNvGrpSpPr/>
          <p:nvPr/>
        </p:nvGrpSpPr>
        <p:grpSpPr>
          <a:xfrm>
            <a:off x="1380490" y="887730"/>
            <a:ext cx="9879330" cy="5083175"/>
            <a:chOff x="1755654" y="2316858"/>
            <a:chExt cx="7152140" cy="3831175"/>
          </a:xfrm>
          <a:effectLst>
            <a:outerShdw blurRad="50800" dist="38100" dir="13500000" algn="br" rotWithShape="0">
              <a:prstClr val="black">
                <a:alpha val="40000"/>
              </a:prstClr>
            </a:outerShdw>
          </a:effectLst>
        </p:grpSpPr>
        <p:cxnSp>
          <p:nvCxnSpPr>
            <p:cNvPr id="36" name="Straight Connector 35"/>
            <p:cNvCxnSpPr>
              <a:endCxn id="45" idx="1"/>
            </p:cNvCxnSpPr>
            <p:nvPr/>
          </p:nvCxnSpPr>
          <p:spPr>
            <a:xfrm>
              <a:off x="5013850" y="4327798"/>
              <a:ext cx="1178797" cy="868814"/>
            </a:xfrm>
            <a:prstGeom prst="line">
              <a:avLst/>
            </a:prstGeom>
            <a:ln w="19050">
              <a:solidFill>
                <a:schemeClr val="accent6"/>
              </a:solidFill>
            </a:ln>
            <a:scene3d>
              <a:camera prst="orthographicFront"/>
              <a:lightRig rig="threePt" dir="t"/>
            </a:scene3d>
            <a:sp3d prstMaterial="dkEdge"/>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2" idx="3"/>
              <a:endCxn id="47" idx="7"/>
            </p:cNvCxnSpPr>
            <p:nvPr/>
          </p:nvCxnSpPr>
          <p:spPr>
            <a:xfrm flipH="1">
              <a:off x="3541816" y="4645953"/>
              <a:ext cx="936426" cy="487213"/>
            </a:xfrm>
            <a:prstGeom prst="line">
              <a:avLst/>
            </a:prstGeom>
            <a:ln w="19050">
              <a:solidFill>
                <a:schemeClr val="accent6"/>
              </a:solidFill>
            </a:ln>
            <a:scene3d>
              <a:camera prst="orthographicFront"/>
              <a:lightRig rig="threePt" dir="t"/>
            </a:scene3d>
            <a:sp3d prstMaterial="dkEdge"/>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42" idx="1"/>
              <a:endCxn id="48" idx="5"/>
            </p:cNvCxnSpPr>
            <p:nvPr/>
          </p:nvCxnSpPr>
          <p:spPr>
            <a:xfrm flipH="1" flipV="1">
              <a:off x="3715586" y="3272081"/>
              <a:ext cx="762656" cy="373785"/>
            </a:xfrm>
            <a:prstGeom prst="line">
              <a:avLst/>
            </a:prstGeom>
            <a:ln w="19050">
              <a:solidFill>
                <a:schemeClr val="accent6"/>
              </a:solidFill>
            </a:ln>
            <a:scene3d>
              <a:camera prst="orthographicFront"/>
              <a:lightRig rig="threePt" dir="t"/>
            </a:scene3d>
            <a:sp3d prstMaterial="dkEdge"/>
          </p:spPr>
          <p:style>
            <a:lnRef idx="1">
              <a:schemeClr val="accent1"/>
            </a:lnRef>
            <a:fillRef idx="0">
              <a:schemeClr val="accent1"/>
            </a:fillRef>
            <a:effectRef idx="0">
              <a:schemeClr val="accent1"/>
            </a:effectRef>
            <a:fontRef idx="minor">
              <a:schemeClr val="tx1"/>
            </a:fontRef>
          </p:style>
        </p:cxnSp>
        <p:cxnSp>
          <p:nvCxnSpPr>
            <p:cNvPr id="40" name="Straight Connector 39"/>
            <p:cNvCxnSpPr>
              <a:endCxn id="44" idx="4"/>
            </p:cNvCxnSpPr>
            <p:nvPr/>
          </p:nvCxnSpPr>
          <p:spPr>
            <a:xfrm flipV="1">
              <a:off x="5105235" y="2910331"/>
              <a:ext cx="154013" cy="1443170"/>
            </a:xfrm>
            <a:prstGeom prst="line">
              <a:avLst/>
            </a:prstGeom>
            <a:ln w="19050">
              <a:solidFill>
                <a:schemeClr val="accent6"/>
              </a:solidFill>
            </a:ln>
            <a:scene3d>
              <a:camera prst="orthographicFront"/>
              <a:lightRig rig="threePt" dir="t"/>
            </a:scene3d>
            <a:sp3d prstMaterial="dkEdge"/>
          </p:spPr>
          <p:style>
            <a:lnRef idx="1">
              <a:schemeClr val="accent1"/>
            </a:lnRef>
            <a:fillRef idx="0">
              <a:schemeClr val="accent1"/>
            </a:fillRef>
            <a:effectRef idx="0">
              <a:schemeClr val="accent1"/>
            </a:effectRef>
            <a:fontRef idx="minor">
              <a:schemeClr val="tx1"/>
            </a:fontRef>
          </p:style>
        </p:cxnSp>
        <p:cxnSp>
          <p:nvCxnSpPr>
            <p:cNvPr id="41" name="Straight Connector 40"/>
            <p:cNvCxnSpPr>
              <a:endCxn id="43" idx="3"/>
            </p:cNvCxnSpPr>
            <p:nvPr/>
          </p:nvCxnSpPr>
          <p:spPr>
            <a:xfrm flipV="1">
              <a:off x="5311077" y="3647410"/>
              <a:ext cx="1694473" cy="762802"/>
            </a:xfrm>
            <a:prstGeom prst="line">
              <a:avLst/>
            </a:prstGeom>
            <a:ln w="19050">
              <a:solidFill>
                <a:schemeClr val="accent6"/>
              </a:solidFill>
            </a:ln>
            <a:scene3d>
              <a:camera prst="orthographicFront"/>
              <a:lightRig rig="threePt" dir="t"/>
            </a:scene3d>
            <a:sp3d prstMaterial="dkEdge"/>
          </p:spPr>
          <p:style>
            <a:lnRef idx="1">
              <a:schemeClr val="accent1"/>
            </a:lnRef>
            <a:fillRef idx="0">
              <a:schemeClr val="accent1"/>
            </a:fillRef>
            <a:effectRef idx="0">
              <a:schemeClr val="accent1"/>
            </a:effectRef>
            <a:fontRef idx="minor">
              <a:schemeClr val="tx1"/>
            </a:fontRef>
          </p:style>
        </p:cxnSp>
        <p:sp>
          <p:nvSpPr>
            <p:cNvPr id="42" name="Oval 41"/>
            <p:cNvSpPr/>
            <p:nvPr/>
          </p:nvSpPr>
          <p:spPr>
            <a:xfrm>
              <a:off x="4218064" y="3438546"/>
              <a:ext cx="1776799" cy="1414107"/>
            </a:xfrm>
            <a:prstGeom prst="ellipse">
              <a:avLst/>
            </a:prstGeom>
            <a:solidFill>
              <a:schemeClr val="accent1"/>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p>
          </p:txBody>
        </p:sp>
        <p:sp>
          <p:nvSpPr>
            <p:cNvPr id="43" name="Oval 42"/>
            <p:cNvSpPr/>
            <p:nvPr/>
          </p:nvSpPr>
          <p:spPr>
            <a:xfrm>
              <a:off x="6679055" y="2445981"/>
              <a:ext cx="2228739" cy="1407545"/>
            </a:xfrm>
            <a:prstGeom prst="ellipse">
              <a:avLst/>
            </a:prstGeom>
            <a:solidFill>
              <a:schemeClr val="accent3"/>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44" name="Oval 43"/>
            <p:cNvSpPr/>
            <p:nvPr/>
          </p:nvSpPr>
          <p:spPr>
            <a:xfrm>
              <a:off x="4593139" y="2316858"/>
              <a:ext cx="1332350" cy="593313"/>
            </a:xfrm>
            <a:prstGeom prst="ellipse">
              <a:avLst/>
            </a:prstGeom>
            <a:solidFill>
              <a:schemeClr val="accent5"/>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45" name="Oval 44"/>
            <p:cNvSpPr/>
            <p:nvPr/>
          </p:nvSpPr>
          <p:spPr>
            <a:xfrm>
              <a:off x="5924989" y="5033043"/>
              <a:ext cx="1827237" cy="1114990"/>
            </a:xfrm>
            <a:prstGeom prst="ellipse">
              <a:avLst/>
            </a:prstGeom>
            <a:solidFill>
              <a:schemeClr val="accent4"/>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dirty="0"/>
            </a:p>
          </p:txBody>
        </p:sp>
        <p:sp>
          <p:nvSpPr>
            <p:cNvPr id="46" name="Oval 45"/>
            <p:cNvSpPr/>
            <p:nvPr/>
          </p:nvSpPr>
          <p:spPr>
            <a:xfrm>
              <a:off x="4114232" y="5077812"/>
              <a:ext cx="478907" cy="564330"/>
            </a:xfrm>
            <a:prstGeom prst="ellipse">
              <a:avLst/>
            </a:prstGeom>
            <a:solidFill>
              <a:schemeClr val="accent5"/>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47" name="Oval 46"/>
            <p:cNvSpPr/>
            <p:nvPr/>
          </p:nvSpPr>
          <p:spPr>
            <a:xfrm>
              <a:off x="1755654" y="4958673"/>
              <a:ext cx="2091909" cy="1189359"/>
            </a:xfrm>
            <a:prstGeom prst="ellipse">
              <a:avLst/>
            </a:prstGeom>
            <a:solidFill>
              <a:schemeClr val="accent6"/>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48" name="Oval 47"/>
            <p:cNvSpPr/>
            <p:nvPr/>
          </p:nvSpPr>
          <p:spPr>
            <a:xfrm>
              <a:off x="2178630" y="2593008"/>
              <a:ext cx="1800270" cy="795640"/>
            </a:xfrm>
            <a:prstGeom prst="ellipse">
              <a:avLst/>
            </a:prstGeom>
            <a:solidFill>
              <a:schemeClr val="accent2"/>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000" dirty="0">
                  <a:solidFill>
                    <a:schemeClr val="bg1"/>
                  </a:solidFill>
                  <a:latin typeface="Calibri" panose="020F0502020204030204" pitchFamily="34" charset="0"/>
                  <a:cs typeface="Calibri" panose="020F0502020204030204" pitchFamily="34" charset="0"/>
                  <a:sym typeface="+mn-ea"/>
                </a:rPr>
                <a:t>Bread Board</a:t>
              </a:r>
              <a:endParaRPr lang="en-US" altLang="en-US" sz="2000" dirty="0">
                <a:solidFill>
                  <a:schemeClr val="bg1"/>
                </a:solidFill>
                <a:latin typeface="Calibri" panose="020F0502020204030204" pitchFamily="34" charset="0"/>
                <a:cs typeface="Calibri" panose="020F0502020204030204" pitchFamily="34" charset="0"/>
                <a:sym typeface="+mn-ea"/>
              </a:endParaRPr>
            </a:p>
          </p:txBody>
        </p:sp>
        <p:sp>
          <p:nvSpPr>
            <p:cNvPr id="49" name="TextBox 20"/>
            <p:cNvSpPr txBox="1"/>
            <p:nvPr/>
          </p:nvSpPr>
          <p:spPr>
            <a:xfrm>
              <a:off x="4338735" y="4018203"/>
              <a:ext cx="1534599" cy="346983"/>
            </a:xfrm>
            <a:prstGeom prst="rect">
              <a:avLst/>
            </a:prstGeom>
            <a:noFill/>
            <a:scene3d>
              <a:camera prst="orthographicFront"/>
              <a:lightRig rig="threePt" dir="t"/>
            </a:scene3d>
            <a:sp3d prstMaterial="dkEdge"/>
          </p:spPr>
          <p:txBody>
            <a:bodyPr wrap="square" rtlCol="0">
              <a:spAutoFit/>
            </a:bodyPr>
            <a:p>
              <a:pPr algn="ctr"/>
              <a:r>
                <a:rPr lang="en-US" altLang="ko-KR" sz="2400" b="1" dirty="0">
                  <a:solidFill>
                    <a:schemeClr val="bg1"/>
                  </a:solidFill>
                  <a:effectLst>
                    <a:outerShdw blurRad="38100" dist="25400" dir="5400000" algn="ctr" rotWithShape="0">
                      <a:srgbClr val="6E747A">
                        <a:alpha val="43000"/>
                      </a:srgbClr>
                    </a:outerShdw>
                  </a:effectLst>
                  <a:sym typeface="+mn-ea"/>
                </a:rPr>
                <a:t>Equipments</a:t>
              </a:r>
              <a:endParaRPr lang="en-US" altLang="ko-KR" sz="2400" b="1" dirty="0">
                <a:solidFill>
                  <a:schemeClr val="bg1"/>
                </a:solidFill>
                <a:effectLst>
                  <a:outerShdw blurRad="38100" dist="25400" dir="5400000" algn="ctr" rotWithShape="0">
                    <a:srgbClr val="6E747A">
                      <a:alpha val="43000"/>
                    </a:srgbClr>
                  </a:outerShdw>
                </a:effectLst>
                <a:latin typeface="Calibri" panose="020F0502020204030204" pitchFamily="34" charset="0"/>
                <a:cs typeface="Calibri" panose="020F0502020204030204" pitchFamily="34" charset="0"/>
                <a:sym typeface="+mn-ea"/>
              </a:endParaRPr>
            </a:p>
          </p:txBody>
        </p:sp>
        <p:sp>
          <p:nvSpPr>
            <p:cNvPr id="50" name="Oval 49"/>
            <p:cNvSpPr/>
            <p:nvPr/>
          </p:nvSpPr>
          <p:spPr>
            <a:xfrm>
              <a:off x="5105005" y="5077812"/>
              <a:ext cx="389517" cy="350519"/>
            </a:xfrm>
            <a:prstGeom prst="ellipse">
              <a:avLst/>
            </a:prstGeom>
            <a:solidFill>
              <a:schemeClr val="accent2">
                <a:alpha val="75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51" name="Oval 50"/>
            <p:cNvSpPr/>
            <p:nvPr/>
          </p:nvSpPr>
          <p:spPr>
            <a:xfrm>
              <a:off x="5733889" y="3188574"/>
              <a:ext cx="459035" cy="459035"/>
            </a:xfrm>
            <a:prstGeom prst="ellipse">
              <a:avLst/>
            </a:prstGeom>
            <a:solidFill>
              <a:schemeClr val="accent1">
                <a:alpha val="78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52" name="Oval 51"/>
            <p:cNvSpPr/>
            <p:nvPr/>
          </p:nvSpPr>
          <p:spPr>
            <a:xfrm>
              <a:off x="3541548" y="3847005"/>
              <a:ext cx="363255" cy="363255"/>
            </a:xfrm>
            <a:prstGeom prst="ellipse">
              <a:avLst/>
            </a:prstGeom>
            <a:solidFill>
              <a:schemeClr val="accent4">
                <a:alpha val="75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53" name="Oval 52"/>
            <p:cNvSpPr/>
            <p:nvPr/>
          </p:nvSpPr>
          <p:spPr>
            <a:xfrm>
              <a:off x="7005831" y="4676042"/>
              <a:ext cx="282855" cy="282855"/>
            </a:xfrm>
            <a:prstGeom prst="ellipse">
              <a:avLst/>
            </a:prstGeom>
            <a:solidFill>
              <a:schemeClr val="accent2">
                <a:alpha val="75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54" name="Oval 53"/>
            <p:cNvSpPr/>
            <p:nvPr/>
          </p:nvSpPr>
          <p:spPr>
            <a:xfrm>
              <a:off x="3847801" y="2479982"/>
              <a:ext cx="266700" cy="266700"/>
            </a:xfrm>
            <a:prstGeom prst="ellipse">
              <a:avLst/>
            </a:prstGeom>
            <a:solidFill>
              <a:schemeClr val="accent4">
                <a:alpha val="75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55" name="Oval 54"/>
            <p:cNvSpPr/>
            <p:nvPr/>
          </p:nvSpPr>
          <p:spPr>
            <a:xfrm>
              <a:off x="6316125" y="4201158"/>
              <a:ext cx="352320" cy="352320"/>
            </a:xfrm>
            <a:prstGeom prst="ellipse">
              <a:avLst/>
            </a:prstGeom>
            <a:solidFill>
              <a:schemeClr val="accent5">
                <a:alpha val="75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56" name="Oval 55"/>
            <p:cNvSpPr/>
            <p:nvPr/>
          </p:nvSpPr>
          <p:spPr>
            <a:xfrm>
              <a:off x="2262669" y="4201096"/>
              <a:ext cx="321839" cy="321839"/>
            </a:xfrm>
            <a:prstGeom prst="ellipse">
              <a:avLst/>
            </a:prstGeom>
            <a:solidFill>
              <a:schemeClr val="accent1">
                <a:alpha val="78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57" name="Oval 56"/>
            <p:cNvSpPr/>
            <p:nvPr/>
          </p:nvSpPr>
          <p:spPr>
            <a:xfrm>
              <a:off x="3233164" y="4475099"/>
              <a:ext cx="200451" cy="200451"/>
            </a:xfrm>
            <a:prstGeom prst="ellipse">
              <a:avLst/>
            </a:prstGeom>
            <a:solidFill>
              <a:schemeClr val="accent3">
                <a:alpha val="78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58" name="Oval 57"/>
            <p:cNvSpPr/>
            <p:nvPr/>
          </p:nvSpPr>
          <p:spPr>
            <a:xfrm>
              <a:off x="4288341" y="3188586"/>
              <a:ext cx="200451" cy="200451"/>
            </a:xfrm>
            <a:prstGeom prst="ellipse">
              <a:avLst/>
            </a:prstGeom>
            <a:solidFill>
              <a:schemeClr val="accent3">
                <a:alpha val="78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59" name="Oval 58"/>
            <p:cNvSpPr/>
            <p:nvPr/>
          </p:nvSpPr>
          <p:spPr>
            <a:xfrm>
              <a:off x="4992310" y="5947582"/>
              <a:ext cx="200451" cy="200451"/>
            </a:xfrm>
            <a:prstGeom prst="ellipse">
              <a:avLst/>
            </a:prstGeom>
            <a:solidFill>
              <a:schemeClr val="accent3">
                <a:alpha val="78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0" name="Oval 40"/>
            <p:cNvSpPr/>
            <p:nvPr/>
          </p:nvSpPr>
          <p:spPr>
            <a:xfrm>
              <a:off x="2736399" y="3647485"/>
              <a:ext cx="200252" cy="243340"/>
            </a:xfrm>
            <a:prstGeom prst="ellipse">
              <a:avLst/>
            </a:prstGeom>
            <a:solidFill>
              <a:schemeClr val="accent3">
                <a:alpha val="78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1" name="Oval 30"/>
            <p:cNvSpPr/>
            <p:nvPr/>
          </p:nvSpPr>
          <p:spPr>
            <a:xfrm>
              <a:off x="6315846" y="2316858"/>
              <a:ext cx="363255" cy="363255"/>
            </a:xfrm>
            <a:prstGeom prst="ellipse">
              <a:avLst/>
            </a:prstGeom>
            <a:solidFill>
              <a:schemeClr val="accent4">
                <a:alpha val="75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sp>
          <p:nvSpPr>
            <p:cNvPr id="62" name="Oval 36"/>
            <p:cNvSpPr/>
            <p:nvPr/>
          </p:nvSpPr>
          <p:spPr>
            <a:xfrm>
              <a:off x="7632956" y="4030994"/>
              <a:ext cx="321839" cy="321839"/>
            </a:xfrm>
            <a:prstGeom prst="ellipse">
              <a:avLst/>
            </a:prstGeom>
            <a:solidFill>
              <a:schemeClr val="accent1">
                <a:alpha val="78000"/>
              </a:schemeClr>
            </a:solidFill>
            <a:ln>
              <a:noFill/>
            </a:ln>
            <a:scene3d>
              <a:camera prst="orthographicFront"/>
              <a:lightRig rig="threePt" dir="t"/>
            </a:scene3d>
            <a:sp3d prstMaterial="dkEdge"/>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ko-KR" altLang="en-US" sz="2700"/>
            </a:p>
          </p:txBody>
        </p:sp>
      </p:grpSp>
      <p:sp>
        <p:nvSpPr>
          <p:cNvPr id="69" name="Text Box 68"/>
          <p:cNvSpPr txBox="1"/>
          <p:nvPr/>
        </p:nvSpPr>
        <p:spPr>
          <a:xfrm>
            <a:off x="1637030" y="4814570"/>
            <a:ext cx="2345690" cy="645160"/>
          </a:xfrm>
          <a:prstGeom prst="rect">
            <a:avLst/>
          </a:prstGeom>
          <a:noFill/>
        </p:spPr>
        <p:txBody>
          <a:bodyPr wrap="square" rtlCol="0">
            <a:spAutoFit/>
          </a:bodyPr>
          <a:p>
            <a:pPr algn="ctr"/>
            <a:r>
              <a:rPr lang="en-US" b="1" dirty="0">
                <a:solidFill>
                  <a:schemeClr val="bg1"/>
                </a:solidFill>
                <a:latin typeface="Calibri" panose="020F0502020204030204" pitchFamily="34" charset="0"/>
                <a:cs typeface="Calibri" panose="020F0502020204030204" pitchFamily="34" charset="0"/>
                <a:sym typeface="+mn-ea"/>
              </a:rPr>
              <a:t>IR Obstacle Avoidance Sensor</a:t>
            </a:r>
            <a:endParaRPr lang="en-US" b="1" dirty="0">
              <a:solidFill>
                <a:schemeClr val="bg1"/>
              </a:solidFill>
              <a:latin typeface="Calibri" panose="020F0502020204030204" pitchFamily="34" charset="0"/>
              <a:cs typeface="Calibri" panose="020F0502020204030204" pitchFamily="34" charset="0"/>
              <a:sym typeface="+mn-ea"/>
            </a:endParaRPr>
          </a:p>
        </p:txBody>
      </p:sp>
      <p:sp>
        <p:nvSpPr>
          <p:cNvPr id="70" name="Text Box 69"/>
          <p:cNvSpPr txBox="1"/>
          <p:nvPr/>
        </p:nvSpPr>
        <p:spPr>
          <a:xfrm>
            <a:off x="8632825" y="1685925"/>
            <a:ext cx="2412365" cy="645160"/>
          </a:xfrm>
          <a:prstGeom prst="rect">
            <a:avLst/>
          </a:prstGeom>
          <a:noFill/>
        </p:spPr>
        <p:txBody>
          <a:bodyPr wrap="square" rtlCol="0">
            <a:spAutoFit/>
          </a:bodyPr>
          <a:p>
            <a:pPr algn="ctr"/>
            <a:r>
              <a:rPr lang="en-US" altLang="ko-KR" b="1" dirty="0">
                <a:solidFill>
                  <a:schemeClr val="bg1"/>
                </a:solidFill>
                <a:latin typeface="Calibri" panose="020F0502020204030204" pitchFamily="34" charset="0"/>
                <a:cs typeface="Calibri" panose="020F0502020204030204" pitchFamily="34" charset="0"/>
                <a:sym typeface="+mn-ea"/>
              </a:rPr>
              <a:t>Jumper Wires (M to M -&amp;- M to F)</a:t>
            </a:r>
            <a:endParaRPr lang="en-US" altLang="ko-KR" b="1" dirty="0">
              <a:solidFill>
                <a:schemeClr val="bg1"/>
              </a:solidFill>
              <a:latin typeface="Calibri" panose="020F0502020204030204" pitchFamily="34" charset="0"/>
              <a:cs typeface="Calibri" panose="020F0502020204030204" pitchFamily="34" charset="0"/>
            </a:endParaRPr>
          </a:p>
        </p:txBody>
      </p:sp>
      <p:sp>
        <p:nvSpPr>
          <p:cNvPr id="71" name="Text Box 70"/>
          <p:cNvSpPr txBox="1"/>
          <p:nvPr/>
        </p:nvSpPr>
        <p:spPr>
          <a:xfrm>
            <a:off x="7387590" y="5001895"/>
            <a:ext cx="2112010" cy="368300"/>
          </a:xfrm>
          <a:prstGeom prst="rect">
            <a:avLst/>
          </a:prstGeom>
          <a:noFill/>
        </p:spPr>
        <p:txBody>
          <a:bodyPr wrap="square" rtlCol="0">
            <a:spAutoFit/>
          </a:bodyPr>
          <a:p>
            <a:r>
              <a:rPr lang="en-US" b="1" dirty="0">
                <a:solidFill>
                  <a:schemeClr val="bg1"/>
                </a:solidFill>
                <a:latin typeface="Calibri" panose="020F0502020204030204" pitchFamily="34" charset="0"/>
                <a:cs typeface="Calibri" panose="020F0502020204030204" pitchFamily="34" charset="0"/>
                <a:sym typeface="+mn-ea"/>
              </a:rPr>
              <a:t>Arduino Leonardo</a:t>
            </a:r>
            <a:endParaRPr lang="en-US" b="1" dirty="0">
              <a:solidFill>
                <a:schemeClr val="bg1"/>
              </a:solidFill>
              <a:latin typeface="Calibri" panose="020F0502020204030204" pitchFamily="34" charset="0"/>
              <a:cs typeface="Calibri" panose="020F0502020204030204" pitchFamily="34" charset="0"/>
              <a:sym typeface="+mn-ea"/>
            </a:endParaRPr>
          </a:p>
        </p:txBody>
      </p:sp>
      <p:sp>
        <p:nvSpPr>
          <p:cNvPr id="100" name="Text Box 99"/>
          <p:cNvSpPr txBox="1"/>
          <p:nvPr/>
        </p:nvSpPr>
        <p:spPr>
          <a:xfrm>
            <a:off x="5316855" y="1059180"/>
            <a:ext cx="1919605" cy="368300"/>
          </a:xfrm>
          <a:prstGeom prst="rect">
            <a:avLst/>
          </a:prstGeom>
          <a:noFill/>
        </p:spPr>
        <p:txBody>
          <a:bodyPr wrap="square" rtlCol="0">
            <a:spAutoFit/>
          </a:bodyPr>
          <a:p>
            <a:pPr algn="ctr"/>
            <a:r>
              <a:rPr lang="en-US" b="1" dirty="0">
                <a:solidFill>
                  <a:schemeClr val="bg1"/>
                </a:solidFill>
                <a:latin typeface="Calibri" panose="020F0502020204030204" pitchFamily="34" charset="0"/>
                <a:cs typeface="Calibri" panose="020F0502020204030204" pitchFamily="34" charset="0"/>
                <a:sym typeface="+mn-ea"/>
              </a:rPr>
              <a:t>Card Board</a:t>
            </a:r>
            <a:endParaRPr lang="en-US" b="1" dirty="0">
              <a:solidFill>
                <a:schemeClr val="bg1"/>
              </a:solidFill>
              <a:latin typeface="Calibri" panose="020F0502020204030204" pitchFamily="34" charset="0"/>
              <a:cs typeface="Calibri" panose="020F0502020204030204" pitchFamily="3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1450340" y="1732915"/>
            <a:ext cx="9610725" cy="4648835"/>
          </a:xfrm>
          <a:prstGeom prst="rect">
            <a:avLst/>
          </a:prstGeom>
          <a:solidFill>
            <a:schemeClr val="accent2">
              <a:alpha val="70000"/>
            </a:schemeClr>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1609725" y="1980565"/>
            <a:ext cx="9291320" cy="4154170"/>
          </a:xfrm>
          <a:prstGeom prst="rect">
            <a:avLst/>
          </a:prstGeom>
          <a:noFill/>
        </p:spPr>
        <p:txBody>
          <a:bodyPr wrap="square" rtlCol="0">
            <a:spAutoFit/>
          </a:bodyPr>
          <a:p>
            <a:pPr algn="just"/>
            <a:r>
              <a:rPr lang="en-US" sz="2400">
                <a:solidFill>
                  <a:schemeClr val="bg1"/>
                </a:solidFill>
                <a:effectLst>
                  <a:outerShdw blurRad="38100" dist="19050" dir="2700000" algn="tl" rotWithShape="0">
                    <a:schemeClr val="dk1">
                      <a:alpha val="40000"/>
                    </a:schemeClr>
                  </a:outerShdw>
                </a:effectLst>
                <a:sym typeface="+mn-ea"/>
              </a:rPr>
              <a:t>We will be using Arduino keyboard library to convert the inputs from IR obstacle sensor to key strokes for controlling the car in NFS game.</a:t>
            </a:r>
            <a:endParaRPr lang="en-US" sz="2400">
              <a:solidFill>
                <a:schemeClr val="bg1"/>
              </a:solidFill>
              <a:effectLst>
                <a:outerShdw blurRad="38100" dist="19050" dir="2700000" algn="tl" rotWithShape="0">
                  <a:schemeClr val="dk1">
                    <a:alpha val="40000"/>
                  </a:schemeClr>
                </a:outerShdw>
              </a:effectLst>
              <a:sym typeface="+mn-ea"/>
            </a:endParaRPr>
          </a:p>
          <a:p>
            <a:pPr algn="just"/>
            <a:r>
              <a:rPr lang="en-US" sz="2400">
                <a:solidFill>
                  <a:schemeClr val="bg1"/>
                </a:solidFill>
                <a:effectLst>
                  <a:outerShdw blurRad="38100" dist="19050" dir="2700000" algn="tl" rotWithShape="0">
                    <a:schemeClr val="dk1">
                      <a:alpha val="40000"/>
                    </a:schemeClr>
                  </a:outerShdw>
                </a:effectLst>
                <a:sym typeface="+mn-ea"/>
              </a:rPr>
              <a:t>Using sensors to control the up key, down key, right key and left key. We’ll set the sensors in four corners of the Arduino Leonardo Board as we’ve planned. These four sensors will work like the four keys.</a:t>
            </a:r>
            <a:endParaRPr lang="en-US" sz="2400">
              <a:solidFill>
                <a:schemeClr val="bg1"/>
              </a:solidFill>
              <a:effectLst>
                <a:outerShdw blurRad="38100" dist="19050" dir="2700000" algn="tl" rotWithShape="0">
                  <a:schemeClr val="dk1">
                    <a:alpha val="40000"/>
                  </a:schemeClr>
                </a:outerShdw>
              </a:effectLst>
            </a:endParaRPr>
          </a:p>
          <a:p>
            <a:pPr algn="just"/>
            <a:r>
              <a:rPr lang="en-US" sz="2400">
                <a:solidFill>
                  <a:schemeClr val="bg1"/>
                </a:solidFill>
                <a:effectLst>
                  <a:outerShdw blurRad="38100" dist="19050" dir="2700000" algn="tl" rotWithShape="0">
                    <a:schemeClr val="dk1">
                      <a:alpha val="40000"/>
                    </a:schemeClr>
                  </a:outerShdw>
                </a:effectLst>
                <a:sym typeface="+mn-ea"/>
              </a:rPr>
              <a:t>Sensors will help us to use our hands to work same as the typical game controllers and keyboard keys. The sensors will be connected in the Arduino. The Arduino will be connected to a PC with an Arduino USB connector.</a:t>
            </a:r>
            <a:endParaRPr lang="en-US" sz="2400">
              <a:solidFill>
                <a:schemeClr val="bg1"/>
              </a:solidFill>
              <a:effectLst>
                <a:outerShdw blurRad="38100" dist="19050" dir="2700000" algn="tl" rotWithShape="0">
                  <a:schemeClr val="dk1">
                    <a:alpha val="40000"/>
                  </a:schemeClr>
                </a:outerShdw>
              </a:effectLst>
              <a:sym typeface="+mn-ea"/>
            </a:endParaRPr>
          </a:p>
        </p:txBody>
      </p:sp>
      <p:sp>
        <p:nvSpPr>
          <p:cNvPr id="3" name="Text Box 2"/>
          <p:cNvSpPr txBox="1"/>
          <p:nvPr/>
        </p:nvSpPr>
        <p:spPr>
          <a:xfrm>
            <a:off x="1346835" y="877570"/>
            <a:ext cx="2737485" cy="583565"/>
          </a:xfrm>
          <a:prstGeom prst="rect">
            <a:avLst/>
          </a:prstGeom>
          <a:noFill/>
          <a:effectLst>
            <a:outerShdw blurRad="50800" dist="38100" dir="16200000" rotWithShape="0">
              <a:prstClr val="black">
                <a:alpha val="20000"/>
              </a:prstClr>
            </a:outerShdw>
          </a:effectLst>
        </p:spPr>
        <p:txBody>
          <a:bodyPr wrap="square" rtlCol="0">
            <a:spAutoFit/>
          </a:bodyPr>
          <a:p>
            <a:r>
              <a:rPr lang="en-US" sz="3200" b="1">
                <a:solidFill>
                  <a:schemeClr val="accent3"/>
                </a:solidFill>
              </a:rPr>
              <a:t>Process</a:t>
            </a:r>
            <a:endParaRPr lang="en-US" sz="3200" b="1">
              <a:solidFill>
                <a:schemeClr val="accent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pic>
        <p:nvPicPr>
          <p:cNvPr id="3" name="Picture 2" descr="rtr"/>
          <p:cNvPicPr>
            <a:picLocks noChangeAspect="1"/>
          </p:cNvPicPr>
          <p:nvPr/>
        </p:nvPicPr>
        <p:blipFill>
          <a:blip r:embed="rId2"/>
          <a:stretch>
            <a:fillRect/>
          </a:stretch>
        </p:blipFill>
        <p:spPr>
          <a:xfrm>
            <a:off x="1533525" y="7620"/>
            <a:ext cx="9124950" cy="6842760"/>
          </a:xfrm>
          <a:prstGeom prst="rect">
            <a:avLst/>
          </a:prstGeom>
          <a:effectLst>
            <a:outerShdw blurRad="63500" sx="102000" sy="102000" algn="ctr" rotWithShape="0">
              <a:prstClr val="black">
                <a:alpha val="40000"/>
              </a:prstClr>
            </a:outerShdw>
          </a:effectLst>
        </p:spPr>
      </p:pic>
      <p:sp>
        <p:nvSpPr>
          <p:cNvPr id="4" name="Pentagon 3"/>
          <p:cNvSpPr/>
          <p:nvPr/>
        </p:nvSpPr>
        <p:spPr>
          <a:xfrm>
            <a:off x="-635" y="223520"/>
            <a:ext cx="4398010" cy="957580"/>
          </a:xfrm>
          <a:prstGeom prst="homePlate">
            <a:avLst/>
          </a:prstGeom>
          <a:solidFill>
            <a:schemeClr val="accent1">
              <a:alpha val="45000"/>
            </a:schemeClr>
          </a:solidFill>
          <a:effectLst>
            <a:outerShdw blurRad="50800" dist="38100" dir="8100000" algn="tr" rotWithShape="0">
              <a:prstClr val="black">
                <a:alpha val="40000"/>
              </a:prstClr>
            </a:outerShdw>
            <a:reflection blurRad="6350" stA="52000" endA="300" endPos="35000" dir="5400000" sy="-100000" algn="bl" rotWithShape="0"/>
          </a:effectLst>
          <a:scene3d>
            <a:camera prst="orthographicFront"/>
            <a:lightRig rig="soft" dir="t">
              <a:rot lat="0" lon="0" rev="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 name="Text Box 4"/>
          <p:cNvSpPr txBox="1"/>
          <p:nvPr/>
        </p:nvSpPr>
        <p:spPr>
          <a:xfrm>
            <a:off x="238760" y="472440"/>
            <a:ext cx="6088380" cy="460375"/>
          </a:xfrm>
          <a:prstGeom prst="rect">
            <a:avLst/>
          </a:prstGeom>
          <a:noFill/>
          <a:effectLst>
            <a:outerShdw blurRad="50800" dist="38100" dir="16200000" rotWithShape="0">
              <a:prstClr val="black">
                <a:alpha val="25000"/>
              </a:prstClr>
            </a:outerShdw>
          </a:effectLst>
        </p:spPr>
        <p:txBody>
          <a:bodyPr wrap="square" rtlCol="0">
            <a:spAutoFit/>
          </a:bodyPr>
          <a:p>
            <a:r>
              <a:rPr lang="en-US" sz="2400" b="1">
                <a:solidFill>
                  <a:schemeClr val="bg1"/>
                </a:solidFill>
              </a:rPr>
              <a:t>Hardware Implementation</a:t>
            </a:r>
            <a:endParaRPr lang="en-US" sz="2400" b="1">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347496" y="675383"/>
            <a:ext cx="9469729" cy="5162178"/>
            <a:chOff x="5820823" y="347937"/>
            <a:chExt cx="2725301" cy="2209885"/>
          </a:xfrm>
        </p:grpSpPr>
        <p:sp>
          <p:nvSpPr>
            <p:cNvPr id="24" name="Rectangle 23"/>
            <p:cNvSpPr/>
            <p:nvPr/>
          </p:nvSpPr>
          <p:spPr>
            <a:xfrm>
              <a:off x="6383216" y="975207"/>
              <a:ext cx="2162908" cy="1582615"/>
            </a:xfrm>
            <a:prstGeom prst="rect">
              <a:avLst/>
            </a:prstGeom>
            <a:solidFill>
              <a:schemeClr val="accent5">
                <a:alpha val="68000"/>
              </a:schemeClr>
            </a:solidFill>
            <a:ln>
              <a:noFill/>
            </a:ln>
            <a:effectLst>
              <a:outerShdw blurRad="50800" dist="38100" dir="13500000" algn="br" rotWithShape="0">
                <a:prstClr val="black">
                  <a:alpha val="40000"/>
                </a:prstClr>
              </a:outerShdw>
            </a:effectLst>
            <a:scene3d>
              <a:camera prst="orthographicFront"/>
              <a:lightRig rig="harsh" dir="t">
                <a:rot lat="0" lon="0" rev="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p:cNvSpPr/>
            <p:nvPr/>
          </p:nvSpPr>
          <p:spPr>
            <a:xfrm>
              <a:off x="6151047" y="583893"/>
              <a:ext cx="1134677" cy="391175"/>
            </a:xfrm>
            <a:prstGeom prst="roundRect">
              <a:avLst>
                <a:gd name="adj" fmla="val 16667"/>
              </a:avLst>
            </a:prstGeom>
            <a:solidFill>
              <a:schemeClr val="accent3">
                <a:alpha val="60000"/>
              </a:schemeClr>
            </a:solidFill>
            <a:ln>
              <a:noFill/>
            </a:ln>
            <a:effectLst>
              <a:outerShdw blurRad="50800" dist="38100" dir="13500000" algn="br" rotWithShape="0">
                <a:prstClr val="black">
                  <a:alpha val="40000"/>
                </a:prstClr>
              </a:outerShdw>
            </a:effectLst>
            <a:scene3d>
              <a:camera prst="orthographicFront"/>
              <a:lightRig rig="soft" dir="t">
                <a:rot lat="0" lon="0" rev="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820823" y="347937"/>
              <a:ext cx="1464910" cy="131298"/>
            </a:xfrm>
            <a:prstGeom prst="rect">
              <a:avLst/>
            </a:prstGeom>
            <a:noFill/>
          </p:spPr>
          <p:txBody>
            <a:bodyPr wrap="square" rtlCol="0">
              <a:spAutoFit/>
            </a:bodyPr>
            <a:lstStyle/>
            <a:p>
              <a:pPr algn="ctr"/>
              <a:endParaRPr lang="ko-KR" altLang="en-US" sz="1400" b="1" dirty="0">
                <a:solidFill>
                  <a:schemeClr val="bg1"/>
                </a:solidFill>
                <a:cs typeface="Arial" panose="020B0604020202020204" pitchFamily="34" charset="0"/>
              </a:endParaRPr>
            </a:p>
          </p:txBody>
        </p:sp>
        <p:sp>
          <p:nvSpPr>
            <p:cNvPr id="27" name="TextBox 26"/>
            <p:cNvSpPr txBox="1"/>
            <p:nvPr/>
          </p:nvSpPr>
          <p:spPr>
            <a:xfrm>
              <a:off x="6525936" y="1219970"/>
              <a:ext cx="1877468" cy="1093061"/>
            </a:xfrm>
            <a:prstGeom prst="rect">
              <a:avLst/>
            </a:prstGeom>
            <a:noFill/>
          </p:spPr>
          <p:txBody>
            <a:bodyPr wrap="square" rtlCol="0">
              <a:spAutoFit/>
            </a:bodyPr>
            <a:lstStyle/>
            <a:p>
              <a:r>
                <a:rPr lang="en-US" altLang="ko-KR" sz="2000" dirty="0">
                  <a:solidFill>
                    <a:schemeClr val="bg1"/>
                  </a:solidFill>
                  <a:latin typeface="Arial" panose="020B0604020202020204" pitchFamily="34" charset="0"/>
                  <a:cs typeface="Arial" panose="020B0604020202020204" pitchFamily="34" charset="0"/>
                </a:rPr>
                <a:t>Project goal is to develop a wireless game controller using Arduino. By completing this project we’ll be able to control our game by using our bare hands. There will be no need of any using of fingers like the typical game controller. There might be people who may have problems with their fingers by an accident. So, this will be very helpful for them. We want to remove the complexities of using extra device.</a:t>
              </a:r>
              <a:endParaRPr lang="en-US" altLang="ko-KR" sz="2000" dirty="0">
                <a:solidFill>
                  <a:schemeClr val="bg1"/>
                </a:solidFill>
                <a:latin typeface="Arial" panose="020B0604020202020204" pitchFamily="34" charset="0"/>
                <a:cs typeface="Arial" panose="020B0604020202020204" pitchFamily="34" charset="0"/>
              </a:endParaRPr>
            </a:p>
          </p:txBody>
        </p:sp>
      </p:grpSp>
      <p:sp>
        <p:nvSpPr>
          <p:cNvPr id="2" name="Text Box 1"/>
          <p:cNvSpPr txBox="1"/>
          <p:nvPr/>
        </p:nvSpPr>
        <p:spPr>
          <a:xfrm>
            <a:off x="3228340" y="1438910"/>
            <a:ext cx="2171700" cy="460375"/>
          </a:xfrm>
          <a:prstGeom prst="rect">
            <a:avLst/>
          </a:prstGeom>
          <a:noFill/>
          <a:effectLst>
            <a:outerShdw blurRad="50800" dist="38100" dir="16200000" rotWithShape="0">
              <a:prstClr val="black">
                <a:alpha val="20000"/>
              </a:prstClr>
            </a:outerShdw>
          </a:effectLst>
        </p:spPr>
        <p:txBody>
          <a:bodyPr wrap="square" rtlCol="0">
            <a:spAutoFit/>
          </a:bodyPr>
          <a:p>
            <a:r>
              <a:rPr lang="en-US" sz="2400" b="1">
                <a:solidFill>
                  <a:schemeClr val="bg1"/>
                </a:solidFill>
                <a:latin typeface="Times New Roman" panose="02020603050405020304" charset="0"/>
                <a:ea typeface="Microsoft YaHei" panose="020B0503020204020204" charset="-122"/>
                <a:cs typeface="Times New Roman" panose="02020603050405020304" charset="0"/>
              </a:rPr>
              <a:t>Project Goal</a:t>
            </a:r>
            <a:endParaRPr lang="en-US" sz="2400" b="1">
              <a:solidFill>
                <a:schemeClr val="bg1"/>
              </a:solidFill>
              <a:latin typeface="Times New Roman" panose="02020603050405020304" charset="0"/>
              <a:ea typeface="Microsoft YaHei" panose="020B0503020204020204" charset="-122"/>
              <a:cs typeface="Times New Roman" panose="020206030504050203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6349" y="2629821"/>
            <a:ext cx="12196762" cy="1360392"/>
          </a:xfrm>
          <a:prstGeom prst="rect">
            <a:avLst/>
          </a:prstGeom>
          <a:solidFill>
            <a:schemeClr val="accent4">
              <a:alpha val="25000"/>
            </a:schemeClr>
          </a:solidFill>
          <a:ln>
            <a:solidFill>
              <a:schemeClr val="accent1">
                <a:lumMod val="20000"/>
                <a:lumOff val="80000"/>
              </a:schemeClr>
            </a:solidFill>
          </a:ln>
          <a:effectLst/>
          <a:scene3d>
            <a:camera prst="orthographicFront"/>
            <a:lightRig rig="harsh" dir="t">
              <a:rot lat="0" lon="0" rev="0"/>
            </a:lightRig>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5" name="Rectangle 24"/>
          <p:cNvSpPr/>
          <p:nvPr/>
        </p:nvSpPr>
        <p:spPr>
          <a:xfrm>
            <a:off x="-2222" y="2731624"/>
            <a:ext cx="12196762" cy="1155517"/>
          </a:xfrm>
          <a:prstGeom prst="rect">
            <a:avLst/>
          </a:prstGeom>
          <a:solidFill>
            <a:schemeClr val="accent5">
              <a:alpha val="35000"/>
            </a:schemeClr>
          </a:solidFill>
          <a:effectLst/>
          <a:scene3d>
            <a:camera prst="orthographicFront"/>
            <a:lightRig rig="harsh" dir="t">
              <a:rot lat="0" lon="0" rev="0"/>
            </a:lightRig>
          </a:scene3d>
          <a:sp3d/>
        </p:spPr>
        <p:style>
          <a:lnRef idx="2">
            <a:schemeClr val="accent5">
              <a:shade val="50000"/>
            </a:schemeClr>
          </a:lnRef>
          <a:fillRef idx="1">
            <a:schemeClr val="accent5"/>
          </a:fillRef>
          <a:effectRef idx="0">
            <a:schemeClr val="accent5"/>
          </a:effectRef>
          <a:fontRef idx="minor">
            <a:schemeClr val="lt1"/>
          </a:fontRef>
        </p:style>
        <p:txBody>
          <a:bodyPr rtlCol="0" anchor="ctr"/>
          <a:p>
            <a:pPr algn="ctr"/>
            <a:endParaRPr lang="en-US"/>
          </a:p>
        </p:txBody>
      </p:sp>
      <p:sp>
        <p:nvSpPr>
          <p:cNvPr id="16" name="TextBox 2"/>
          <p:cNvSpPr txBox="1"/>
          <p:nvPr/>
        </p:nvSpPr>
        <p:spPr>
          <a:xfrm>
            <a:off x="-2222" y="2802132"/>
            <a:ext cx="12192000" cy="1014730"/>
          </a:xfrm>
          <a:prstGeom prst="rect">
            <a:avLst/>
          </a:prstGeom>
          <a:noFill/>
          <a:effectLst>
            <a:outerShdw blurRad="50800" dist="38100" dir="10800000" algn="r" rotWithShape="0">
              <a:prstClr val="black">
                <a:alpha val="50000"/>
              </a:prstClr>
            </a:outerShdw>
          </a:effectLst>
          <a:scene3d>
            <a:camera prst="orthographicFront"/>
            <a:lightRig rig="flood" dir="t">
              <a:rot lat="0" lon="0" rev="0"/>
            </a:lightRig>
          </a:scene3d>
          <a:sp3d prstMaterial="metal"/>
        </p:spPr>
        <p:txBody>
          <a:bodyPr wrap="square" rtlCol="0" anchor="ctr">
            <a:spAutoFit/>
            <a:scene3d>
              <a:camera prst="orthographicFront"/>
              <a:lightRig rig="threePt" dir="t"/>
            </a:scene3d>
          </a:bodyPr>
          <a:p>
            <a:pPr algn="ctr"/>
            <a:r>
              <a:rPr lang="en-US" altLang="ko-KR" sz="6000" dirty="0">
                <a:solidFill>
                  <a:schemeClr val="bg1"/>
                </a:solidFill>
                <a:effectLst/>
                <a:latin typeface="Microsoft YaHei" panose="020B0503020204020204" charset="-122"/>
                <a:ea typeface="Microsoft YaHei" panose="020B0503020204020204" charset="-122"/>
                <a:cs typeface="Times New Roman" panose="02020603050405020304" charset="0"/>
              </a:rPr>
              <a:t>THANK YOU</a:t>
            </a:r>
            <a:endParaRPr lang="en-US" altLang="ko-KR" sz="6000" dirty="0">
              <a:solidFill>
                <a:schemeClr val="bg1"/>
              </a:solidFill>
              <a:effectLst/>
              <a:latin typeface="Microsoft YaHei" panose="020B0503020204020204" charset="-122"/>
              <a:ea typeface="Microsoft YaHei" panose="020B0503020204020204" charset="-122"/>
              <a:cs typeface="Times New Roman" panose="02020603050405020304" charset="0"/>
            </a:endParaRPr>
          </a:p>
        </p:txBody>
      </p:sp>
    </p:spTree>
  </p:cSld>
  <p:clrMapOvr>
    <a:masterClrMapping/>
  </p:clrMapOvr>
</p:sld>
</file>

<file path=ppt/theme/theme1.xml><?xml version="1.0" encoding="utf-8"?>
<a:theme xmlns:a="http://schemas.openxmlformats.org/drawingml/2006/main" name="Cover and End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 COLOR - 104">
      <a:dk1>
        <a:sysClr val="windowText" lastClr="000000"/>
      </a:dk1>
      <a:lt1>
        <a:sysClr val="window" lastClr="FFFFFF"/>
      </a:lt1>
      <a:dk2>
        <a:srgbClr val="1F497D"/>
      </a:dk2>
      <a:lt2>
        <a:srgbClr val="EEECE1"/>
      </a:lt2>
      <a:accent1>
        <a:srgbClr val="196491"/>
      </a:accent1>
      <a:accent2>
        <a:srgbClr val="0587AF"/>
      </a:accent2>
      <a:accent3>
        <a:srgbClr val="19A5BE"/>
      </a:accent3>
      <a:accent4>
        <a:srgbClr val="53C3CD"/>
      </a:accent4>
      <a:accent5>
        <a:srgbClr val="5AB4C1"/>
      </a:accent5>
      <a:accent6>
        <a:srgbClr val="1A8EA9"/>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ysClr val="windowText" lastClr="000000"/>
      </a:dk1>
      <a:lt1>
        <a:sysClr val="window" lastClr="FFFFFF"/>
      </a:lt1>
      <a:dk2>
        <a:srgbClr val="44546A"/>
      </a:dk2>
      <a:lt2>
        <a:srgbClr val="E7E6E6"/>
      </a:lt2>
      <a:accent1>
        <a:srgbClr val="8AC7D3"/>
      </a:accent1>
      <a:accent2>
        <a:srgbClr val="307689"/>
      </a:accent2>
      <a:accent3>
        <a:srgbClr val="F7C76A"/>
      </a:accent3>
      <a:accent4>
        <a:srgbClr val="F47758"/>
      </a:accent4>
      <a:accent5>
        <a:srgbClr val="C1C3C4"/>
      </a:accent5>
      <a:accent6>
        <a:srgbClr val="506272"/>
      </a:accent6>
      <a:hlink>
        <a:srgbClr val="000000"/>
      </a:hlink>
      <a:folHlink>
        <a:srgbClr val="00000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1590</Words>
  <Application>WPS Presentation</Application>
  <PresentationFormat>Widescreen</PresentationFormat>
  <Paragraphs>46</Paragraphs>
  <Slides>8</Slides>
  <Notes>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8</vt:i4>
      </vt:variant>
    </vt:vector>
  </HeadingPairs>
  <TitlesOfParts>
    <vt:vector size="19" baseType="lpstr">
      <vt:lpstr>Arial</vt:lpstr>
      <vt:lpstr>SimSun</vt:lpstr>
      <vt:lpstr>Wingdings</vt:lpstr>
      <vt:lpstr>Microsoft YaHei</vt:lpstr>
      <vt:lpstr>FZShuTi</vt:lpstr>
      <vt:lpstr>Calibri</vt:lpstr>
      <vt:lpstr>Times New Roman</vt:lpstr>
      <vt:lpstr>Arial Unicode MS</vt:lpstr>
      <vt:lpstr>Cover and End Slide Master</vt:lpstr>
      <vt:lpstr>Contents Slide Master</vt:lpstr>
      <vt:lpstr>Section Break Slide Master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mdsia</cp:lastModifiedBy>
  <cp:revision>168</cp:revision>
  <dcterms:created xsi:type="dcterms:W3CDTF">2019-01-14T06:35:00Z</dcterms:created>
  <dcterms:modified xsi:type="dcterms:W3CDTF">2019-12-04T15:43:30Z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1033-11.2.0.9070</vt:lpwstr>
  </property>
</Properties>
</file>